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60" r:id="rId2"/>
    <p:sldId id="377" r:id="rId3"/>
    <p:sldId id="378" r:id="rId4"/>
    <p:sldId id="256" r:id="rId5"/>
    <p:sldId id="380" r:id="rId6"/>
    <p:sldId id="381" r:id="rId7"/>
    <p:sldId id="382" r:id="rId8"/>
    <p:sldId id="383" r:id="rId9"/>
    <p:sldId id="269" r:id="rId10"/>
    <p:sldId id="392" r:id="rId11"/>
    <p:sldId id="394" r:id="rId12"/>
    <p:sldId id="460" r:id="rId13"/>
    <p:sldId id="384" r:id="rId14"/>
    <p:sldId id="427" r:id="rId15"/>
    <p:sldId id="268" r:id="rId16"/>
    <p:sldId id="390" r:id="rId17"/>
    <p:sldId id="391" r:id="rId18"/>
    <p:sldId id="429" r:id="rId19"/>
    <p:sldId id="264" r:id="rId20"/>
    <p:sldId id="446" r:id="rId21"/>
    <p:sldId id="401" r:id="rId22"/>
    <p:sldId id="399" r:id="rId23"/>
    <p:sldId id="404" r:id="rId24"/>
    <p:sldId id="398" r:id="rId25"/>
    <p:sldId id="405" r:id="rId26"/>
    <p:sldId id="400" r:id="rId27"/>
    <p:sldId id="406" r:id="rId28"/>
    <p:sldId id="397" r:id="rId29"/>
    <p:sldId id="396" r:id="rId30"/>
    <p:sldId id="447" r:id="rId31"/>
    <p:sldId id="407" r:id="rId32"/>
    <p:sldId id="408" r:id="rId33"/>
    <p:sldId id="448" r:id="rId34"/>
    <p:sldId id="409" r:id="rId35"/>
    <p:sldId id="421" r:id="rId36"/>
    <p:sldId id="422" r:id="rId37"/>
    <p:sldId id="423" r:id="rId38"/>
    <p:sldId id="425" r:id="rId39"/>
    <p:sldId id="395" r:id="rId40"/>
    <p:sldId id="386" r:id="rId41"/>
    <p:sldId id="387" r:id="rId42"/>
    <p:sldId id="451" r:id="rId43"/>
    <p:sldId id="450" r:id="rId44"/>
    <p:sldId id="410" r:id="rId45"/>
    <p:sldId id="411" r:id="rId46"/>
    <p:sldId id="413" r:id="rId47"/>
    <p:sldId id="412" r:id="rId48"/>
    <p:sldId id="449" r:id="rId49"/>
    <p:sldId id="456" r:id="rId50"/>
    <p:sldId id="452" r:id="rId51"/>
    <p:sldId id="453" r:id="rId52"/>
    <p:sldId id="455" r:id="rId53"/>
    <p:sldId id="454" r:id="rId54"/>
    <p:sldId id="459" r:id="rId55"/>
    <p:sldId id="458" r:id="rId56"/>
    <p:sldId id="414" r:id="rId57"/>
    <p:sldId id="415" r:id="rId58"/>
    <p:sldId id="265" r:id="rId59"/>
    <p:sldId id="417" r:id="rId60"/>
    <p:sldId id="266" r:id="rId61"/>
    <p:sldId id="402" r:id="rId62"/>
    <p:sldId id="428" r:id="rId63"/>
    <p:sldId id="430" r:id="rId64"/>
    <p:sldId id="379" r:id="rId65"/>
    <p:sldId id="418" r:id="rId66"/>
    <p:sldId id="420" r:id="rId67"/>
    <p:sldId id="419" r:id="rId68"/>
    <p:sldId id="431" r:id="rId69"/>
    <p:sldId id="432" r:id="rId70"/>
    <p:sldId id="257" r:id="rId71"/>
    <p:sldId id="436" r:id="rId72"/>
    <p:sldId id="457" r:id="rId73"/>
    <p:sldId id="433" r:id="rId74"/>
    <p:sldId id="434" r:id="rId75"/>
    <p:sldId id="437" r:id="rId76"/>
    <p:sldId id="440" r:id="rId77"/>
    <p:sldId id="441" r:id="rId78"/>
    <p:sldId id="442" r:id="rId79"/>
    <p:sldId id="443" r:id="rId80"/>
    <p:sldId id="444" r:id="rId81"/>
    <p:sldId id="445" r:id="rId82"/>
    <p:sldId id="438" r:id="rId83"/>
    <p:sldId id="439" r:id="rId8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C1549-AF93-4CAF-BC73-7952B19E8AE8}" v="495" dt="2025-02-12T16:53:17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68225" autoAdjust="0"/>
  </p:normalViewPr>
  <p:slideViewPr>
    <p:cSldViewPr snapToGrid="0">
      <p:cViewPr varScale="1">
        <p:scale>
          <a:sx n="68" d="100"/>
          <a:sy n="68" d="100"/>
        </p:scale>
        <p:origin x="552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wen Wang" userId="b5f0ddca-0d6f-4e1d-816b-8f00b1aeefd1" providerId="ADAL" clId="{061C1549-AF93-4CAF-BC73-7952B19E8AE8}"/>
    <pc:docChg chg="undo redo custSel addSld delSld modSld sldOrd">
      <pc:chgData name="Bowen Wang" userId="b5f0ddca-0d6f-4e1d-816b-8f00b1aeefd1" providerId="ADAL" clId="{061C1549-AF93-4CAF-BC73-7952B19E8AE8}" dt="2025-02-13T13:44:37.512" v="6337" actId="1076"/>
      <pc:docMkLst>
        <pc:docMk/>
      </pc:docMkLst>
      <pc:sldChg chg="modSp mod">
        <pc:chgData name="Bowen Wang" userId="b5f0ddca-0d6f-4e1d-816b-8f00b1aeefd1" providerId="ADAL" clId="{061C1549-AF93-4CAF-BC73-7952B19E8AE8}" dt="2025-02-10T20:27:49.297" v="238" actId="404"/>
        <pc:sldMkLst>
          <pc:docMk/>
          <pc:sldMk cId="1093012389" sldId="256"/>
        </pc:sldMkLst>
        <pc:spChg chg="mod">
          <ac:chgData name="Bowen Wang" userId="b5f0ddca-0d6f-4e1d-816b-8f00b1aeefd1" providerId="ADAL" clId="{061C1549-AF93-4CAF-BC73-7952B19E8AE8}" dt="2025-02-10T20:27:49.297" v="238" actId="404"/>
          <ac:spMkLst>
            <pc:docMk/>
            <pc:sldMk cId="1093012389" sldId="256"/>
            <ac:spMk id="8" creationId="{70D1F5AA-06BA-BFCE-2485-6F4477F02BD8}"/>
          </ac:spMkLst>
        </pc:spChg>
      </pc:sldChg>
      <pc:sldChg chg="addSp delSp modSp mod">
        <pc:chgData name="Bowen Wang" userId="b5f0ddca-0d6f-4e1d-816b-8f00b1aeefd1" providerId="ADAL" clId="{061C1549-AF93-4CAF-BC73-7952B19E8AE8}" dt="2025-02-11T18:58:37.053" v="4685" actId="732"/>
        <pc:sldMkLst>
          <pc:docMk/>
          <pc:sldMk cId="3623385359" sldId="257"/>
        </pc:sldMkLst>
        <pc:spChg chg="add mod">
          <ac:chgData name="Bowen Wang" userId="b5f0ddca-0d6f-4e1d-816b-8f00b1aeefd1" providerId="ADAL" clId="{061C1549-AF93-4CAF-BC73-7952B19E8AE8}" dt="2025-02-11T18:55:10.801" v="4640" actId="20577"/>
          <ac:spMkLst>
            <pc:docMk/>
            <pc:sldMk cId="3623385359" sldId="257"/>
            <ac:spMk id="2" creationId="{8F46772E-A284-60C5-4C1A-E5464EF7CF66}"/>
          </ac:spMkLst>
        </pc:spChg>
        <pc:spChg chg="add mod">
          <ac:chgData name="Bowen Wang" userId="b5f0ddca-0d6f-4e1d-816b-8f00b1aeefd1" providerId="ADAL" clId="{061C1549-AF93-4CAF-BC73-7952B19E8AE8}" dt="2025-02-11T18:54:59.839" v="4602" actId="14100"/>
          <ac:spMkLst>
            <pc:docMk/>
            <pc:sldMk cId="3623385359" sldId="257"/>
            <ac:spMk id="3" creationId="{B90BCD1B-4321-6023-60B2-7947FEA67A4D}"/>
          </ac:spMkLst>
        </pc:spChg>
        <pc:grpChg chg="mod">
          <ac:chgData name="Bowen Wang" userId="b5f0ddca-0d6f-4e1d-816b-8f00b1aeefd1" providerId="ADAL" clId="{061C1549-AF93-4CAF-BC73-7952B19E8AE8}" dt="2025-02-11T18:52:18.731" v="4370" actId="1076"/>
          <ac:grpSpMkLst>
            <pc:docMk/>
            <pc:sldMk cId="3623385359" sldId="257"/>
            <ac:grpSpMk id="9" creationId="{D063D860-8116-2063-82F0-CF7404C22631}"/>
          </ac:grpSpMkLst>
        </pc:grpChg>
        <pc:picChg chg="mod modCrop">
          <ac:chgData name="Bowen Wang" userId="b5f0ddca-0d6f-4e1d-816b-8f00b1aeefd1" providerId="ADAL" clId="{061C1549-AF93-4CAF-BC73-7952B19E8AE8}" dt="2025-02-11T18:58:37.053" v="4685" actId="732"/>
          <ac:picMkLst>
            <pc:docMk/>
            <pc:sldMk cId="3623385359" sldId="257"/>
            <ac:picMk id="7" creationId="{1189DC90-96FD-81EC-D2ED-63D72BC31270}"/>
          </ac:picMkLst>
        </pc:picChg>
      </pc:sldChg>
      <pc:sldChg chg="del">
        <pc:chgData name="Bowen Wang" userId="b5f0ddca-0d6f-4e1d-816b-8f00b1aeefd1" providerId="ADAL" clId="{061C1549-AF93-4CAF-BC73-7952B19E8AE8}" dt="2025-02-11T05:53:50.191" v="3251" actId="47"/>
        <pc:sldMkLst>
          <pc:docMk/>
          <pc:sldMk cId="2965238348" sldId="258"/>
        </pc:sldMkLst>
      </pc:sldChg>
      <pc:sldChg chg="modSp del mod">
        <pc:chgData name="Bowen Wang" userId="b5f0ddca-0d6f-4e1d-816b-8f00b1aeefd1" providerId="ADAL" clId="{061C1549-AF93-4CAF-BC73-7952B19E8AE8}" dt="2025-02-11T19:06:57.932" v="4850" actId="47"/>
        <pc:sldMkLst>
          <pc:docMk/>
          <pc:sldMk cId="127135298" sldId="259"/>
        </pc:sldMkLst>
      </pc:sldChg>
      <pc:sldChg chg="del">
        <pc:chgData name="Bowen Wang" userId="b5f0ddca-0d6f-4e1d-816b-8f00b1aeefd1" providerId="ADAL" clId="{061C1549-AF93-4CAF-BC73-7952B19E8AE8}" dt="2025-02-11T19:06:57.932" v="4850" actId="47"/>
        <pc:sldMkLst>
          <pc:docMk/>
          <pc:sldMk cId="1323147568" sldId="261"/>
        </pc:sldMkLst>
      </pc:sldChg>
      <pc:sldChg chg="modSp del">
        <pc:chgData name="Bowen Wang" userId="b5f0ddca-0d6f-4e1d-816b-8f00b1aeefd1" providerId="ADAL" clId="{061C1549-AF93-4CAF-BC73-7952B19E8AE8}" dt="2025-02-11T05:40:05.698" v="2748" actId="47"/>
        <pc:sldMkLst>
          <pc:docMk/>
          <pc:sldMk cId="2546570902" sldId="262"/>
        </pc:sldMkLst>
      </pc:sldChg>
      <pc:sldChg chg="del">
        <pc:chgData name="Bowen Wang" userId="b5f0ddca-0d6f-4e1d-816b-8f00b1aeefd1" providerId="ADAL" clId="{061C1549-AF93-4CAF-BC73-7952B19E8AE8}" dt="2025-02-11T05:40:06.570" v="2749" actId="47"/>
        <pc:sldMkLst>
          <pc:docMk/>
          <pc:sldMk cId="2360474725" sldId="263"/>
        </pc:sldMkLst>
      </pc:sldChg>
      <pc:sldChg chg="addSp modSp mod ord modAnim">
        <pc:chgData name="Bowen Wang" userId="b5f0ddca-0d6f-4e1d-816b-8f00b1aeefd1" providerId="ADAL" clId="{061C1549-AF93-4CAF-BC73-7952B19E8AE8}" dt="2025-02-11T17:31:25.438" v="3680"/>
        <pc:sldMkLst>
          <pc:docMk/>
          <pc:sldMk cId="1948355602" sldId="264"/>
        </pc:sldMkLst>
        <pc:spChg chg="add mod">
          <ac:chgData name="Bowen Wang" userId="b5f0ddca-0d6f-4e1d-816b-8f00b1aeefd1" providerId="ADAL" clId="{061C1549-AF93-4CAF-BC73-7952B19E8AE8}" dt="2025-02-11T04:46:02.277" v="1084" actId="20577"/>
          <ac:spMkLst>
            <pc:docMk/>
            <pc:sldMk cId="1948355602" sldId="264"/>
            <ac:spMk id="2" creationId="{B130AB95-236C-FA3B-6F53-E21D7C372F7E}"/>
          </ac:spMkLst>
        </pc:spChg>
        <pc:spChg chg="mod">
          <ac:chgData name="Bowen Wang" userId="b5f0ddca-0d6f-4e1d-816b-8f00b1aeefd1" providerId="ADAL" clId="{061C1549-AF93-4CAF-BC73-7952B19E8AE8}" dt="2025-02-11T04:44:21.436" v="1058" actId="207"/>
          <ac:spMkLst>
            <pc:docMk/>
            <pc:sldMk cId="1948355602" sldId="264"/>
            <ac:spMk id="5" creationId="{C9F39DEE-2BB8-8A80-88F1-4780C4DD84E6}"/>
          </ac:spMkLst>
        </pc:spChg>
        <pc:picChg chg="mod">
          <ac:chgData name="Bowen Wang" userId="b5f0ddca-0d6f-4e1d-816b-8f00b1aeefd1" providerId="ADAL" clId="{061C1549-AF93-4CAF-BC73-7952B19E8AE8}" dt="2025-02-11T04:44:27.918" v="1060" actId="14100"/>
          <ac:picMkLst>
            <pc:docMk/>
            <pc:sldMk cId="1948355602" sldId="264"/>
            <ac:picMk id="7" creationId="{56BB73D4-15D3-28B8-859B-F96250016A2F}"/>
          </ac:picMkLst>
        </pc:picChg>
        <pc:picChg chg="mod">
          <ac:chgData name="Bowen Wang" userId="b5f0ddca-0d6f-4e1d-816b-8f00b1aeefd1" providerId="ADAL" clId="{061C1549-AF93-4CAF-BC73-7952B19E8AE8}" dt="2025-02-11T04:44:30.702" v="1061" actId="1076"/>
          <ac:picMkLst>
            <pc:docMk/>
            <pc:sldMk cId="1948355602" sldId="264"/>
            <ac:picMk id="3074" creationId="{662561C4-03AB-C29E-4164-5378A9A41BDE}"/>
          </ac:picMkLst>
        </pc:picChg>
      </pc:sldChg>
      <pc:sldChg chg="addSp delSp modSp mod ord">
        <pc:chgData name="Bowen Wang" userId="b5f0ddca-0d6f-4e1d-816b-8f00b1aeefd1" providerId="ADAL" clId="{061C1549-AF93-4CAF-BC73-7952B19E8AE8}" dt="2025-02-11T05:49:07.978" v="3001" actId="478"/>
        <pc:sldMkLst>
          <pc:docMk/>
          <pc:sldMk cId="3334580469" sldId="265"/>
        </pc:sldMkLst>
        <pc:spChg chg="add mod">
          <ac:chgData name="Bowen Wang" userId="b5f0ddca-0d6f-4e1d-816b-8f00b1aeefd1" providerId="ADAL" clId="{061C1549-AF93-4CAF-BC73-7952B19E8AE8}" dt="2025-02-11T05:48:40.291" v="2997" actId="20577"/>
          <ac:spMkLst>
            <pc:docMk/>
            <pc:sldMk cId="3334580469" sldId="265"/>
            <ac:spMk id="2" creationId="{2577DC4A-6E7A-4AA8-939C-F536F14FC49C}"/>
          </ac:spMkLst>
        </pc:spChg>
        <pc:picChg chg="mod">
          <ac:chgData name="Bowen Wang" userId="b5f0ddca-0d6f-4e1d-816b-8f00b1aeefd1" providerId="ADAL" clId="{061C1549-AF93-4CAF-BC73-7952B19E8AE8}" dt="2025-02-11T05:47:25.401" v="2967" actId="1076"/>
          <ac:picMkLst>
            <pc:docMk/>
            <pc:sldMk cId="3334580469" sldId="265"/>
            <ac:picMk id="4098" creationId="{25D7F87A-0F9E-6C1D-35AE-21787E878109}"/>
          </ac:picMkLst>
        </pc:picChg>
      </pc:sldChg>
      <pc:sldChg chg="addSp modSp mod">
        <pc:chgData name="Bowen Wang" userId="b5f0ddca-0d6f-4e1d-816b-8f00b1aeefd1" providerId="ADAL" clId="{061C1549-AF93-4CAF-BC73-7952B19E8AE8}" dt="2025-02-11T05:51:56.310" v="3194" actId="20577"/>
        <pc:sldMkLst>
          <pc:docMk/>
          <pc:sldMk cId="3712039074" sldId="266"/>
        </pc:sldMkLst>
        <pc:spChg chg="add mod">
          <ac:chgData name="Bowen Wang" userId="b5f0ddca-0d6f-4e1d-816b-8f00b1aeefd1" providerId="ADAL" clId="{061C1549-AF93-4CAF-BC73-7952B19E8AE8}" dt="2025-02-11T05:51:56.310" v="3194" actId="20577"/>
          <ac:spMkLst>
            <pc:docMk/>
            <pc:sldMk cId="3712039074" sldId="266"/>
            <ac:spMk id="2" creationId="{AFAEBDB3-32A2-F935-BE6A-A25B760A8FFA}"/>
          </ac:spMkLst>
        </pc:spChg>
        <pc:spChg chg="mod">
          <ac:chgData name="Bowen Wang" userId="b5f0ddca-0d6f-4e1d-816b-8f00b1aeefd1" providerId="ADAL" clId="{061C1549-AF93-4CAF-BC73-7952B19E8AE8}" dt="2025-02-11T05:39:43.193" v="2739" actId="207"/>
          <ac:spMkLst>
            <pc:docMk/>
            <pc:sldMk cId="3712039074" sldId="266"/>
            <ac:spMk id="5" creationId="{DC316DA2-B537-7604-9E31-5DC66BB52C06}"/>
          </ac:spMkLst>
        </pc:spChg>
        <pc:picChg chg="mod">
          <ac:chgData name="Bowen Wang" userId="b5f0ddca-0d6f-4e1d-816b-8f00b1aeefd1" providerId="ADAL" clId="{061C1549-AF93-4CAF-BC73-7952B19E8AE8}" dt="2025-02-11T05:45:28.052" v="2871" actId="14100"/>
          <ac:picMkLst>
            <pc:docMk/>
            <pc:sldMk cId="3712039074" sldId="266"/>
            <ac:picMk id="7" creationId="{616524FB-CA13-EC4A-3B52-B83157EFBBED}"/>
          </ac:picMkLst>
        </pc:picChg>
        <pc:picChg chg="mod">
          <ac:chgData name="Bowen Wang" userId="b5f0ddca-0d6f-4e1d-816b-8f00b1aeefd1" providerId="ADAL" clId="{061C1549-AF93-4CAF-BC73-7952B19E8AE8}" dt="2025-02-11T05:45:29.633" v="2872" actId="1076"/>
          <ac:picMkLst>
            <pc:docMk/>
            <pc:sldMk cId="3712039074" sldId="266"/>
            <ac:picMk id="5122" creationId="{9B812AF2-899F-E9AB-3EF3-B1BE42EA380D}"/>
          </ac:picMkLst>
        </pc:picChg>
      </pc:sldChg>
      <pc:sldChg chg="modSp del mod">
        <pc:chgData name="Bowen Wang" userId="b5f0ddca-0d6f-4e1d-816b-8f00b1aeefd1" providerId="ADAL" clId="{061C1549-AF93-4CAF-BC73-7952B19E8AE8}" dt="2025-02-11T05:53:50.191" v="3251" actId="47"/>
        <pc:sldMkLst>
          <pc:docMk/>
          <pc:sldMk cId="1613762477" sldId="267"/>
        </pc:sldMkLst>
      </pc:sldChg>
      <pc:sldChg chg="addSp modSp mod ord modAnim modNotesTx">
        <pc:chgData name="Bowen Wang" userId="b5f0ddca-0d6f-4e1d-816b-8f00b1aeefd1" providerId="ADAL" clId="{061C1549-AF93-4CAF-BC73-7952B19E8AE8}" dt="2025-02-11T19:26:19.595" v="5292" actId="5793"/>
        <pc:sldMkLst>
          <pc:docMk/>
          <pc:sldMk cId="1876958466" sldId="268"/>
        </pc:sldMkLst>
        <pc:spChg chg="add mod">
          <ac:chgData name="Bowen Wang" userId="b5f0ddca-0d6f-4e1d-816b-8f00b1aeefd1" providerId="ADAL" clId="{061C1549-AF93-4CAF-BC73-7952B19E8AE8}" dt="2025-02-11T04:31:17.791" v="894" actId="14100"/>
          <ac:spMkLst>
            <pc:docMk/>
            <pc:sldMk cId="1876958466" sldId="268"/>
            <ac:spMk id="2" creationId="{125D83C3-BB30-B61B-9F2E-813ADF546465}"/>
          </ac:spMkLst>
        </pc:spChg>
        <pc:spChg chg="add mod">
          <ac:chgData name="Bowen Wang" userId="b5f0ddca-0d6f-4e1d-816b-8f00b1aeefd1" providerId="ADAL" clId="{061C1549-AF93-4CAF-BC73-7952B19E8AE8}" dt="2025-02-11T04:31:27.254" v="897" actId="14100"/>
          <ac:spMkLst>
            <pc:docMk/>
            <pc:sldMk cId="1876958466" sldId="268"/>
            <ac:spMk id="3" creationId="{6586571B-39B6-8BAF-AA4A-4EBBC53C3961}"/>
          </ac:spMkLst>
        </pc:spChg>
        <pc:spChg chg="add mod">
          <ac:chgData name="Bowen Wang" userId="b5f0ddca-0d6f-4e1d-816b-8f00b1aeefd1" providerId="ADAL" clId="{061C1549-AF93-4CAF-BC73-7952B19E8AE8}" dt="2025-02-11T04:31:40.798" v="901" actId="14100"/>
          <ac:spMkLst>
            <pc:docMk/>
            <pc:sldMk cId="1876958466" sldId="268"/>
            <ac:spMk id="4" creationId="{1553533F-FAFF-C5AD-38FF-09860D01FE56}"/>
          </ac:spMkLst>
        </pc:spChg>
        <pc:spChg chg="add mod">
          <ac:chgData name="Bowen Wang" userId="b5f0ddca-0d6f-4e1d-816b-8f00b1aeefd1" providerId="ADAL" clId="{061C1549-AF93-4CAF-BC73-7952B19E8AE8}" dt="2025-02-11T04:31:45.415" v="903" actId="1076"/>
          <ac:spMkLst>
            <pc:docMk/>
            <pc:sldMk cId="1876958466" sldId="268"/>
            <ac:spMk id="5" creationId="{EB2E2A57-60F6-FB64-E88B-55323CDDD464}"/>
          </ac:spMkLst>
        </pc:spChg>
        <pc:picChg chg="mod">
          <ac:chgData name="Bowen Wang" userId="b5f0ddca-0d6f-4e1d-816b-8f00b1aeefd1" providerId="ADAL" clId="{061C1549-AF93-4CAF-BC73-7952B19E8AE8}" dt="2025-02-11T04:30:40.900" v="885" actId="732"/>
          <ac:picMkLst>
            <pc:docMk/>
            <pc:sldMk cId="1876958466" sldId="268"/>
            <ac:picMk id="1026" creationId="{6301F31E-D2E1-6A0A-C192-FF484C4B9E97}"/>
          </ac:picMkLst>
        </pc:picChg>
      </pc:sldChg>
      <pc:sldChg chg="addSp modSp mod ord">
        <pc:chgData name="Bowen Wang" userId="b5f0ddca-0d6f-4e1d-816b-8f00b1aeefd1" providerId="ADAL" clId="{061C1549-AF93-4CAF-BC73-7952B19E8AE8}" dt="2025-02-11T04:35:28.374" v="959"/>
        <pc:sldMkLst>
          <pc:docMk/>
          <pc:sldMk cId="3077878393" sldId="269"/>
        </pc:sldMkLst>
        <pc:spChg chg="add mod">
          <ac:chgData name="Bowen Wang" userId="b5f0ddca-0d6f-4e1d-816b-8f00b1aeefd1" providerId="ADAL" clId="{061C1549-AF93-4CAF-BC73-7952B19E8AE8}" dt="2025-02-10T20:22:00.875" v="48" actId="20577"/>
          <ac:spMkLst>
            <pc:docMk/>
            <pc:sldMk cId="3077878393" sldId="269"/>
            <ac:spMk id="4" creationId="{F338124F-3959-00E4-095F-87A92D8A17FB}"/>
          </ac:spMkLst>
        </pc:spChg>
        <pc:picChg chg="mod modCrop">
          <ac:chgData name="Bowen Wang" userId="b5f0ddca-0d6f-4e1d-816b-8f00b1aeefd1" providerId="ADAL" clId="{061C1549-AF93-4CAF-BC73-7952B19E8AE8}" dt="2025-02-10T20:21:45.519" v="13" actId="1076"/>
          <ac:picMkLst>
            <pc:docMk/>
            <pc:sldMk cId="3077878393" sldId="269"/>
            <ac:picMk id="2" creationId="{B00FE0E2-4CEA-C68C-4687-ECBC4ECE1709}"/>
          </ac:picMkLst>
        </pc:picChg>
        <pc:picChg chg="add mod modCrop">
          <ac:chgData name="Bowen Wang" userId="b5f0ddca-0d6f-4e1d-816b-8f00b1aeefd1" providerId="ADAL" clId="{061C1549-AF93-4CAF-BC73-7952B19E8AE8}" dt="2025-02-10T20:21:45.519" v="13" actId="1076"/>
          <ac:picMkLst>
            <pc:docMk/>
            <pc:sldMk cId="3077878393" sldId="269"/>
            <ac:picMk id="3" creationId="{229AC9C6-5F6B-55FD-4446-A55D9DFC1F86}"/>
          </ac:picMkLst>
        </pc:picChg>
        <pc:picChg chg="mod">
          <ac:chgData name="Bowen Wang" userId="b5f0ddca-0d6f-4e1d-816b-8f00b1aeefd1" providerId="ADAL" clId="{061C1549-AF93-4CAF-BC73-7952B19E8AE8}" dt="2025-02-10T20:21:45.519" v="13" actId="1076"/>
          <ac:picMkLst>
            <pc:docMk/>
            <pc:sldMk cId="3077878393" sldId="269"/>
            <ac:picMk id="7" creationId="{17064EA9-086D-CB53-AE47-3672C3BC974F}"/>
          </ac:picMkLst>
        </pc:picChg>
      </pc:sldChg>
      <pc:sldChg chg="addSp modSp mod ord modNotesTx">
        <pc:chgData name="Bowen Wang" userId="b5f0ddca-0d6f-4e1d-816b-8f00b1aeefd1" providerId="ADAL" clId="{061C1549-AF93-4CAF-BC73-7952B19E8AE8}" dt="2025-02-11T18:22:40.696" v="4175" actId="20577"/>
        <pc:sldMkLst>
          <pc:docMk/>
          <pc:sldMk cId="1780716791" sldId="379"/>
        </pc:sldMkLst>
        <pc:spChg chg="add mod">
          <ac:chgData name="Bowen Wang" userId="b5f0ddca-0d6f-4e1d-816b-8f00b1aeefd1" providerId="ADAL" clId="{061C1549-AF93-4CAF-BC73-7952B19E8AE8}" dt="2025-02-11T05:52:57.569" v="3203"/>
          <ac:spMkLst>
            <pc:docMk/>
            <pc:sldMk cId="1780716791" sldId="379"/>
            <ac:spMk id="2" creationId="{0D38FD18-7380-AF5F-EF8B-11A6277846C0}"/>
          </ac:spMkLst>
        </pc:spChg>
        <pc:spChg chg="mod">
          <ac:chgData name="Bowen Wang" userId="b5f0ddca-0d6f-4e1d-816b-8f00b1aeefd1" providerId="ADAL" clId="{061C1549-AF93-4CAF-BC73-7952B19E8AE8}" dt="2025-02-11T05:53:06.295" v="3205" actId="1076"/>
          <ac:spMkLst>
            <pc:docMk/>
            <pc:sldMk cId="1780716791" sldId="379"/>
            <ac:spMk id="7" creationId="{E0649B71-F968-DEAA-ADC3-62C33EF9A116}"/>
          </ac:spMkLst>
        </pc:spChg>
        <pc:picChg chg="mod">
          <ac:chgData name="Bowen Wang" userId="b5f0ddca-0d6f-4e1d-816b-8f00b1aeefd1" providerId="ADAL" clId="{061C1549-AF93-4CAF-BC73-7952B19E8AE8}" dt="2025-02-11T05:53:08.362" v="3206" actId="1076"/>
          <ac:picMkLst>
            <pc:docMk/>
            <pc:sldMk cId="1780716791" sldId="379"/>
            <ac:picMk id="5" creationId="{0389B67A-CD36-5A1D-02A2-5E198B748F4C}"/>
          </ac:picMkLst>
        </pc:picChg>
        <pc:picChg chg="mod">
          <ac:chgData name="Bowen Wang" userId="b5f0ddca-0d6f-4e1d-816b-8f00b1aeefd1" providerId="ADAL" clId="{061C1549-AF93-4CAF-BC73-7952B19E8AE8}" dt="2025-02-11T05:53:08.362" v="3206" actId="1076"/>
          <ac:picMkLst>
            <pc:docMk/>
            <pc:sldMk cId="1780716791" sldId="379"/>
            <ac:picMk id="9" creationId="{6ED0F0EB-84BF-BA9F-3ED9-AF2FBE5D3425}"/>
          </ac:picMkLst>
        </pc:picChg>
      </pc:sldChg>
      <pc:sldChg chg="modSp mod modAnim">
        <pc:chgData name="Bowen Wang" userId="b5f0ddca-0d6f-4e1d-816b-8f00b1aeefd1" providerId="ADAL" clId="{061C1549-AF93-4CAF-BC73-7952B19E8AE8}" dt="2025-02-11T17:10:43.562" v="3616"/>
        <pc:sldMkLst>
          <pc:docMk/>
          <pc:sldMk cId="920850843" sldId="380"/>
        </pc:sldMkLst>
        <pc:spChg chg="mod">
          <ac:chgData name="Bowen Wang" userId="b5f0ddca-0d6f-4e1d-816b-8f00b1aeefd1" providerId="ADAL" clId="{061C1549-AF93-4CAF-BC73-7952B19E8AE8}" dt="2025-02-10T20:27:46.484" v="237" actId="404"/>
          <ac:spMkLst>
            <pc:docMk/>
            <pc:sldMk cId="920850843" sldId="380"/>
            <ac:spMk id="9" creationId="{D3F2074F-821A-12C9-D355-C86CE72085F0}"/>
          </ac:spMkLst>
        </pc:spChg>
      </pc:sldChg>
      <pc:sldChg chg="modSp mod">
        <pc:chgData name="Bowen Wang" userId="b5f0ddca-0d6f-4e1d-816b-8f00b1aeefd1" providerId="ADAL" clId="{061C1549-AF93-4CAF-BC73-7952B19E8AE8}" dt="2025-02-10T20:27:43.443" v="236" actId="404"/>
        <pc:sldMkLst>
          <pc:docMk/>
          <pc:sldMk cId="961912372" sldId="381"/>
        </pc:sldMkLst>
        <pc:spChg chg="mod">
          <ac:chgData name="Bowen Wang" userId="b5f0ddca-0d6f-4e1d-816b-8f00b1aeefd1" providerId="ADAL" clId="{061C1549-AF93-4CAF-BC73-7952B19E8AE8}" dt="2025-02-10T20:27:43.443" v="236" actId="404"/>
          <ac:spMkLst>
            <pc:docMk/>
            <pc:sldMk cId="961912372" sldId="381"/>
            <ac:spMk id="9" creationId="{1644747E-18B9-F43C-8560-B26981BA429A}"/>
          </ac:spMkLst>
        </pc:spChg>
      </pc:sldChg>
      <pc:sldChg chg="modSp mod">
        <pc:chgData name="Bowen Wang" userId="b5f0ddca-0d6f-4e1d-816b-8f00b1aeefd1" providerId="ADAL" clId="{061C1549-AF93-4CAF-BC73-7952B19E8AE8}" dt="2025-02-10T20:27:39.770" v="235" actId="404"/>
        <pc:sldMkLst>
          <pc:docMk/>
          <pc:sldMk cId="4112124481" sldId="382"/>
        </pc:sldMkLst>
        <pc:spChg chg="mod">
          <ac:chgData name="Bowen Wang" userId="b5f0ddca-0d6f-4e1d-816b-8f00b1aeefd1" providerId="ADAL" clId="{061C1549-AF93-4CAF-BC73-7952B19E8AE8}" dt="2025-02-10T20:27:39.770" v="235" actId="404"/>
          <ac:spMkLst>
            <pc:docMk/>
            <pc:sldMk cId="4112124481" sldId="382"/>
            <ac:spMk id="9" creationId="{9331FB3B-B1DF-DBBD-0608-21F16B291D36}"/>
          </ac:spMkLst>
        </pc:spChg>
      </pc:sldChg>
      <pc:sldChg chg="modSp mod modNotesTx">
        <pc:chgData name="Bowen Wang" userId="b5f0ddca-0d6f-4e1d-816b-8f00b1aeefd1" providerId="ADAL" clId="{061C1549-AF93-4CAF-BC73-7952B19E8AE8}" dt="2025-02-11T17:29:16.601" v="3648" actId="20577"/>
        <pc:sldMkLst>
          <pc:docMk/>
          <pc:sldMk cId="1493806984" sldId="383"/>
        </pc:sldMkLst>
        <pc:spChg chg="mod">
          <ac:chgData name="Bowen Wang" userId="b5f0ddca-0d6f-4e1d-816b-8f00b1aeefd1" providerId="ADAL" clId="{061C1549-AF93-4CAF-BC73-7952B19E8AE8}" dt="2025-02-10T20:27:35.434" v="234" actId="404"/>
          <ac:spMkLst>
            <pc:docMk/>
            <pc:sldMk cId="1493806984" sldId="383"/>
            <ac:spMk id="5" creationId="{28BB9774-7941-2549-E707-B0555F7E0FC8}"/>
          </ac:spMkLst>
        </pc:spChg>
        <pc:spChg chg="mod">
          <ac:chgData name="Bowen Wang" userId="b5f0ddca-0d6f-4e1d-816b-8f00b1aeefd1" providerId="ADAL" clId="{061C1549-AF93-4CAF-BC73-7952B19E8AE8}" dt="2025-02-10T20:27:30.683" v="233" actId="1076"/>
          <ac:spMkLst>
            <pc:docMk/>
            <pc:sldMk cId="1493806984" sldId="383"/>
            <ac:spMk id="7" creationId="{756535F1-67CC-D403-AFD3-769C092162E2}"/>
          </ac:spMkLst>
        </pc:spChg>
      </pc:sldChg>
      <pc:sldChg chg="addSp delSp modSp new mod modNotesTx">
        <pc:chgData name="Bowen Wang" userId="b5f0ddca-0d6f-4e1d-816b-8f00b1aeefd1" providerId="ADAL" clId="{061C1549-AF93-4CAF-BC73-7952B19E8AE8}" dt="2025-02-12T16:50:02.370" v="6332" actId="14100"/>
        <pc:sldMkLst>
          <pc:docMk/>
          <pc:sldMk cId="1509150595" sldId="384"/>
        </pc:sldMkLst>
        <pc:spChg chg="add mod">
          <ac:chgData name="Bowen Wang" userId="b5f0ddca-0d6f-4e1d-816b-8f00b1aeefd1" providerId="ADAL" clId="{061C1549-AF93-4CAF-BC73-7952B19E8AE8}" dt="2025-02-10T21:05:31.547" v="504" actId="20577"/>
          <ac:spMkLst>
            <pc:docMk/>
            <pc:sldMk cId="1509150595" sldId="384"/>
            <ac:spMk id="8" creationId="{7B8E7DB8-FE40-7D70-FAAE-D06FB9730F88}"/>
          </ac:spMkLst>
        </pc:spChg>
        <pc:spChg chg="add mod">
          <ac:chgData name="Bowen Wang" userId="b5f0ddca-0d6f-4e1d-816b-8f00b1aeefd1" providerId="ADAL" clId="{061C1549-AF93-4CAF-BC73-7952B19E8AE8}" dt="2025-02-12T16:50:02.370" v="6332" actId="14100"/>
          <ac:spMkLst>
            <pc:docMk/>
            <pc:sldMk cId="1509150595" sldId="384"/>
            <ac:spMk id="9" creationId="{F9B375B2-5E35-DA79-9CE1-8C1A62FADDDD}"/>
          </ac:spMkLst>
        </pc:spChg>
      </pc:sldChg>
      <pc:sldChg chg="modSp add del mod modNotesTx">
        <pc:chgData name="Bowen Wang" userId="b5f0ddca-0d6f-4e1d-816b-8f00b1aeefd1" providerId="ADAL" clId="{061C1549-AF93-4CAF-BC73-7952B19E8AE8}" dt="2025-02-11T04:24:36.523" v="654" actId="47"/>
        <pc:sldMkLst>
          <pc:docMk/>
          <pc:sldMk cId="3543332896" sldId="385"/>
        </pc:sldMkLst>
      </pc:sldChg>
      <pc:sldChg chg="addSp delSp modSp add mod ord delAnim modAnim">
        <pc:chgData name="Bowen Wang" userId="b5f0ddca-0d6f-4e1d-816b-8f00b1aeefd1" providerId="ADAL" clId="{061C1549-AF93-4CAF-BC73-7952B19E8AE8}" dt="2025-02-12T16:24:38.365" v="6006" actId="478"/>
        <pc:sldMkLst>
          <pc:docMk/>
          <pc:sldMk cId="876541165" sldId="386"/>
        </pc:sldMkLst>
        <pc:spChg chg="mod">
          <ac:chgData name="Bowen Wang" userId="b5f0ddca-0d6f-4e1d-816b-8f00b1aeefd1" providerId="ADAL" clId="{061C1549-AF93-4CAF-BC73-7952B19E8AE8}" dt="2025-02-10T20:32:13.663" v="332" actId="20577"/>
          <ac:spMkLst>
            <pc:docMk/>
            <pc:sldMk cId="876541165" sldId="386"/>
            <ac:spMk id="8" creationId="{6C0E2561-D124-76D6-4DB3-56BDCF92776A}"/>
          </ac:spMkLst>
        </pc:spChg>
        <pc:spChg chg="mod">
          <ac:chgData name="Bowen Wang" userId="b5f0ddca-0d6f-4e1d-816b-8f00b1aeefd1" providerId="ADAL" clId="{061C1549-AF93-4CAF-BC73-7952B19E8AE8}" dt="2025-02-12T16:22:13.509" v="6004" actId="20577"/>
          <ac:spMkLst>
            <pc:docMk/>
            <pc:sldMk cId="876541165" sldId="386"/>
            <ac:spMk id="9" creationId="{822AED3E-97DA-FA49-A660-6D05588B11C2}"/>
          </ac:spMkLst>
        </pc:spChg>
        <pc:picChg chg="add del mod">
          <ac:chgData name="Bowen Wang" userId="b5f0ddca-0d6f-4e1d-816b-8f00b1aeefd1" providerId="ADAL" clId="{061C1549-AF93-4CAF-BC73-7952B19E8AE8}" dt="2025-02-12T16:24:38.365" v="6006" actId="478"/>
          <ac:picMkLst>
            <pc:docMk/>
            <pc:sldMk cId="876541165" sldId="386"/>
            <ac:picMk id="2" creationId="{EB663F7A-4C26-C26D-F139-E262148E841E}"/>
          </ac:picMkLst>
        </pc:picChg>
      </pc:sldChg>
      <pc:sldChg chg="modSp add mod">
        <pc:chgData name="Bowen Wang" userId="b5f0ddca-0d6f-4e1d-816b-8f00b1aeefd1" providerId="ADAL" clId="{061C1549-AF93-4CAF-BC73-7952B19E8AE8}" dt="2025-02-11T05:36:08.482" v="2687" actId="20577"/>
        <pc:sldMkLst>
          <pc:docMk/>
          <pc:sldMk cId="1837299640" sldId="387"/>
        </pc:sldMkLst>
        <pc:spChg chg="mod">
          <ac:chgData name="Bowen Wang" userId="b5f0ddca-0d6f-4e1d-816b-8f00b1aeefd1" providerId="ADAL" clId="{061C1549-AF93-4CAF-BC73-7952B19E8AE8}" dt="2025-02-11T05:36:08.482" v="2687" actId="20577"/>
          <ac:spMkLst>
            <pc:docMk/>
            <pc:sldMk cId="1837299640" sldId="387"/>
            <ac:spMk id="9" creationId="{EF839FF4-0795-F304-2210-68D575B647C0}"/>
          </ac:spMkLst>
        </pc:spChg>
      </pc:sldChg>
      <pc:sldChg chg="addSp delSp modSp new del mod">
        <pc:chgData name="Bowen Wang" userId="b5f0ddca-0d6f-4e1d-816b-8f00b1aeefd1" providerId="ADAL" clId="{061C1549-AF93-4CAF-BC73-7952B19E8AE8}" dt="2025-02-11T19:06:57.932" v="4850" actId="47"/>
        <pc:sldMkLst>
          <pc:docMk/>
          <pc:sldMk cId="883271825" sldId="388"/>
        </pc:sldMkLst>
      </pc:sldChg>
      <pc:sldChg chg="addSp delSp modSp new del mod">
        <pc:chgData name="Bowen Wang" userId="b5f0ddca-0d6f-4e1d-816b-8f00b1aeefd1" providerId="ADAL" clId="{061C1549-AF93-4CAF-BC73-7952B19E8AE8}" dt="2025-02-11T05:36:22.797" v="2688" actId="47"/>
        <pc:sldMkLst>
          <pc:docMk/>
          <pc:sldMk cId="4163344930" sldId="389"/>
        </pc:sldMkLst>
      </pc:sldChg>
      <pc:sldChg chg="addSp delSp modSp add mod delAnim modAnim">
        <pc:chgData name="Bowen Wang" userId="b5f0ddca-0d6f-4e1d-816b-8f00b1aeefd1" providerId="ADAL" clId="{061C1549-AF93-4CAF-BC73-7952B19E8AE8}" dt="2025-02-11T04:35:02.081" v="956" actId="1076"/>
        <pc:sldMkLst>
          <pc:docMk/>
          <pc:sldMk cId="2400789381" sldId="390"/>
        </pc:sldMkLst>
        <pc:spChg chg="add mod">
          <ac:chgData name="Bowen Wang" userId="b5f0ddca-0d6f-4e1d-816b-8f00b1aeefd1" providerId="ADAL" clId="{061C1549-AF93-4CAF-BC73-7952B19E8AE8}" dt="2025-02-11T04:35:02.081" v="956" actId="1076"/>
          <ac:spMkLst>
            <pc:docMk/>
            <pc:sldMk cId="2400789381" sldId="390"/>
            <ac:spMk id="7" creationId="{7002DC20-D140-9472-4350-DD1C57757FED}"/>
          </ac:spMkLst>
        </pc:spChg>
        <pc:picChg chg="add mod">
          <ac:chgData name="Bowen Wang" userId="b5f0ddca-0d6f-4e1d-816b-8f00b1aeefd1" providerId="ADAL" clId="{061C1549-AF93-4CAF-BC73-7952B19E8AE8}" dt="2025-02-11T04:33:36.838" v="938" actId="732"/>
          <ac:picMkLst>
            <pc:docMk/>
            <pc:sldMk cId="2400789381" sldId="390"/>
            <ac:picMk id="6" creationId="{F8F81C2D-3FE8-C62E-A95E-B4BF7D4D27CA}"/>
          </ac:picMkLst>
        </pc:picChg>
        <pc:picChg chg="mod">
          <ac:chgData name="Bowen Wang" userId="b5f0ddca-0d6f-4e1d-816b-8f00b1aeefd1" providerId="ADAL" clId="{061C1549-AF93-4CAF-BC73-7952B19E8AE8}" dt="2025-02-11T04:33:09.369" v="912" actId="732"/>
          <ac:picMkLst>
            <pc:docMk/>
            <pc:sldMk cId="2400789381" sldId="390"/>
            <ac:picMk id="1026" creationId="{9444DADB-735D-E70F-A1B0-A53C3BDD8D3A}"/>
          </ac:picMkLst>
        </pc:picChg>
      </pc:sldChg>
      <pc:sldChg chg="addSp delSp modSp add mod delAnim modAnim">
        <pc:chgData name="Bowen Wang" userId="b5f0ddca-0d6f-4e1d-816b-8f00b1aeefd1" providerId="ADAL" clId="{061C1549-AF93-4CAF-BC73-7952B19E8AE8}" dt="2025-02-11T17:31:03.880" v="3677"/>
        <pc:sldMkLst>
          <pc:docMk/>
          <pc:sldMk cId="4198091872" sldId="391"/>
        </pc:sldMkLst>
        <pc:spChg chg="add mod">
          <ac:chgData name="Bowen Wang" userId="b5f0ddca-0d6f-4e1d-816b-8f00b1aeefd1" providerId="ADAL" clId="{061C1549-AF93-4CAF-BC73-7952B19E8AE8}" dt="2025-02-11T17:30:27.966" v="3671" actId="20577"/>
          <ac:spMkLst>
            <pc:docMk/>
            <pc:sldMk cId="4198091872" sldId="391"/>
            <ac:spMk id="2" creationId="{249CDCE1-89B1-F27D-8B81-4F8937B97F79}"/>
          </ac:spMkLst>
        </pc:spChg>
        <pc:picChg chg="add mod">
          <ac:chgData name="Bowen Wang" userId="b5f0ddca-0d6f-4e1d-816b-8f00b1aeefd1" providerId="ADAL" clId="{061C1549-AF93-4CAF-BC73-7952B19E8AE8}" dt="2025-02-11T17:30:43.282" v="3675" actId="1076"/>
          <ac:picMkLst>
            <pc:docMk/>
            <pc:sldMk cId="4198091872" sldId="391"/>
            <ac:picMk id="3" creationId="{50FDCECD-DD48-1B27-78C3-F57F82AD5164}"/>
          </ac:picMkLst>
        </pc:picChg>
        <pc:picChg chg="add mod topLvl">
          <ac:chgData name="Bowen Wang" userId="b5f0ddca-0d6f-4e1d-816b-8f00b1aeefd1" providerId="ADAL" clId="{061C1549-AF93-4CAF-BC73-7952B19E8AE8}" dt="2025-02-11T17:30:48.673" v="3676" actId="165"/>
          <ac:picMkLst>
            <pc:docMk/>
            <pc:sldMk cId="4198091872" sldId="391"/>
            <ac:picMk id="6" creationId="{5CCBAE2B-2379-97D4-C590-ED20A7CEB582}"/>
          </ac:picMkLst>
        </pc:picChg>
        <pc:picChg chg="mod topLvl">
          <ac:chgData name="Bowen Wang" userId="b5f0ddca-0d6f-4e1d-816b-8f00b1aeefd1" providerId="ADAL" clId="{061C1549-AF93-4CAF-BC73-7952B19E8AE8}" dt="2025-02-11T17:30:48.673" v="3676" actId="165"/>
          <ac:picMkLst>
            <pc:docMk/>
            <pc:sldMk cId="4198091872" sldId="391"/>
            <ac:picMk id="1026" creationId="{EEEA33DD-DA7B-83C0-3A7D-E0CB923FED42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04:49:36.725" v="1110" actId="478"/>
        <pc:sldMkLst>
          <pc:docMk/>
          <pc:sldMk cId="3743364086" sldId="392"/>
        </pc:sldMkLst>
        <pc:spChg chg="mod">
          <ac:chgData name="Bowen Wang" userId="b5f0ddca-0d6f-4e1d-816b-8f00b1aeefd1" providerId="ADAL" clId="{061C1549-AF93-4CAF-BC73-7952B19E8AE8}" dt="2025-02-11T04:36:51.697" v="1053" actId="1076"/>
          <ac:spMkLst>
            <pc:docMk/>
            <pc:sldMk cId="3743364086" sldId="392"/>
            <ac:spMk id="4" creationId="{FF6C7BEF-CA7E-695E-CB12-B3BC56ED62F6}"/>
          </ac:spMkLst>
        </pc:spChg>
        <pc:picChg chg="add del">
          <ac:chgData name="Bowen Wang" userId="b5f0ddca-0d6f-4e1d-816b-8f00b1aeefd1" providerId="ADAL" clId="{061C1549-AF93-4CAF-BC73-7952B19E8AE8}" dt="2025-02-11T04:49:36.725" v="1110" actId="478"/>
          <ac:picMkLst>
            <pc:docMk/>
            <pc:sldMk cId="3743364086" sldId="392"/>
            <ac:picMk id="7" creationId="{87E9BA1F-251D-2D26-3831-9D9ACCD13272}"/>
          </ac:picMkLst>
        </pc:picChg>
      </pc:sldChg>
      <pc:sldChg chg="addSp delSp modSp new add del mod ord">
        <pc:chgData name="Bowen Wang" userId="b5f0ddca-0d6f-4e1d-816b-8f00b1aeefd1" providerId="ADAL" clId="{061C1549-AF93-4CAF-BC73-7952B19E8AE8}" dt="2025-02-11T05:08:09.093" v="1966" actId="47"/>
        <pc:sldMkLst>
          <pc:docMk/>
          <pc:sldMk cId="3521771769" sldId="393"/>
        </pc:sldMkLst>
      </pc:sldChg>
      <pc:sldChg chg="delSp modSp add mod">
        <pc:chgData name="Bowen Wang" userId="b5f0ddca-0d6f-4e1d-816b-8f00b1aeefd1" providerId="ADAL" clId="{061C1549-AF93-4CAF-BC73-7952B19E8AE8}" dt="2025-02-12T15:27:11.796" v="5564" actId="404"/>
        <pc:sldMkLst>
          <pc:docMk/>
          <pc:sldMk cId="3180306702" sldId="394"/>
        </pc:sldMkLst>
        <pc:spChg chg="mod">
          <ac:chgData name="Bowen Wang" userId="b5f0ddca-0d6f-4e1d-816b-8f00b1aeefd1" providerId="ADAL" clId="{061C1549-AF93-4CAF-BC73-7952B19E8AE8}" dt="2025-02-12T15:27:11.796" v="5564" actId="404"/>
          <ac:spMkLst>
            <pc:docMk/>
            <pc:sldMk cId="3180306702" sldId="394"/>
            <ac:spMk id="4" creationId="{16721A5B-5088-10E8-2290-10AA77E44F12}"/>
          </ac:spMkLst>
        </pc:spChg>
        <pc:spChg chg="mod">
          <ac:chgData name="Bowen Wang" userId="b5f0ddca-0d6f-4e1d-816b-8f00b1aeefd1" providerId="ADAL" clId="{061C1549-AF93-4CAF-BC73-7952B19E8AE8}" dt="2025-02-11T04:50:19.613" v="1147" actId="1076"/>
          <ac:spMkLst>
            <pc:docMk/>
            <pc:sldMk cId="3180306702" sldId="394"/>
            <ac:spMk id="5" creationId="{C5B2B75C-18BC-3FD9-B289-536D578B8D15}"/>
          </ac:spMkLst>
        </pc:spChg>
        <pc:picChg chg="mod">
          <ac:chgData name="Bowen Wang" userId="b5f0ddca-0d6f-4e1d-816b-8f00b1aeefd1" providerId="ADAL" clId="{061C1549-AF93-4CAF-BC73-7952B19E8AE8}" dt="2025-02-11T04:50:23.244" v="1149" actId="1076"/>
          <ac:picMkLst>
            <pc:docMk/>
            <pc:sldMk cId="3180306702" sldId="394"/>
            <ac:picMk id="4098" creationId="{9D7DB05F-FDFE-61A3-C4CE-B29E29555E53}"/>
          </ac:picMkLst>
        </pc:picChg>
      </pc:sldChg>
      <pc:sldChg chg="addSp delSp modSp new mod modNotesTx">
        <pc:chgData name="Bowen Wang" userId="b5f0ddca-0d6f-4e1d-816b-8f00b1aeefd1" providerId="ADAL" clId="{061C1549-AF93-4CAF-BC73-7952B19E8AE8}" dt="2025-02-11T19:23:28.318" v="5273" actId="478"/>
        <pc:sldMkLst>
          <pc:docMk/>
          <pc:sldMk cId="3870563805" sldId="395"/>
        </pc:sldMkLst>
        <pc:spChg chg="mod">
          <ac:chgData name="Bowen Wang" userId="b5f0ddca-0d6f-4e1d-816b-8f00b1aeefd1" providerId="ADAL" clId="{061C1549-AF93-4CAF-BC73-7952B19E8AE8}" dt="2025-02-11T05:07:27.232" v="1911" actId="313"/>
          <ac:spMkLst>
            <pc:docMk/>
            <pc:sldMk cId="3870563805" sldId="395"/>
            <ac:spMk id="3" creationId="{539E0B35-B52B-E07F-174E-F9F206B6FA26}"/>
          </ac:spMkLst>
        </pc:spChg>
        <pc:spChg chg="add mod">
          <ac:chgData name="Bowen Wang" userId="b5f0ddca-0d6f-4e1d-816b-8f00b1aeefd1" providerId="ADAL" clId="{061C1549-AF93-4CAF-BC73-7952B19E8AE8}" dt="2025-02-11T04:51:23.971" v="1195" actId="20577"/>
          <ac:spMkLst>
            <pc:docMk/>
            <pc:sldMk cId="3870563805" sldId="395"/>
            <ac:spMk id="5" creationId="{E928A33C-CBA2-1EF7-61B3-7B2046ED037F}"/>
          </ac:spMkLst>
        </pc:spChg>
      </pc:sldChg>
      <pc:sldChg chg="add ord">
        <pc:chgData name="Bowen Wang" userId="b5f0ddca-0d6f-4e1d-816b-8f00b1aeefd1" providerId="ADAL" clId="{061C1549-AF93-4CAF-BC73-7952B19E8AE8}" dt="2025-02-12T15:49:17.824" v="5625"/>
        <pc:sldMkLst>
          <pc:docMk/>
          <pc:sldMk cId="1297551129" sldId="396"/>
        </pc:sldMkLst>
      </pc:sldChg>
      <pc:sldChg chg="addSp modSp add mod ord">
        <pc:chgData name="Bowen Wang" userId="b5f0ddca-0d6f-4e1d-816b-8f00b1aeefd1" providerId="ADAL" clId="{061C1549-AF93-4CAF-BC73-7952B19E8AE8}" dt="2025-02-12T15:49:17.824" v="5625"/>
        <pc:sldMkLst>
          <pc:docMk/>
          <pc:sldMk cId="2495070284" sldId="397"/>
        </pc:sldMkLst>
        <pc:spChg chg="add mod">
          <ac:chgData name="Bowen Wang" userId="b5f0ddca-0d6f-4e1d-816b-8f00b1aeefd1" providerId="ADAL" clId="{061C1549-AF93-4CAF-BC73-7952B19E8AE8}" dt="2025-02-11T04:56:08.414" v="1489" actId="20577"/>
          <ac:spMkLst>
            <pc:docMk/>
            <pc:sldMk cId="2495070284" sldId="397"/>
            <ac:spMk id="2" creationId="{88BE4CE7-AB81-1CF5-A875-9B0BD1B8AA88}"/>
          </ac:spMkLst>
        </pc:spChg>
        <pc:spChg chg="mod">
          <ac:chgData name="Bowen Wang" userId="b5f0ddca-0d6f-4e1d-816b-8f00b1aeefd1" providerId="ADAL" clId="{061C1549-AF93-4CAF-BC73-7952B19E8AE8}" dt="2025-02-11T04:55:47.149" v="1476" actId="207"/>
          <ac:spMkLst>
            <pc:docMk/>
            <pc:sldMk cId="2495070284" sldId="397"/>
            <ac:spMk id="5" creationId="{B6DC343C-089B-D41E-FAB6-76E4053F4B2F}"/>
          </ac:spMkLst>
        </pc:spChg>
        <pc:picChg chg="mod">
          <ac:chgData name="Bowen Wang" userId="b5f0ddca-0d6f-4e1d-816b-8f00b1aeefd1" providerId="ADAL" clId="{061C1549-AF93-4CAF-BC73-7952B19E8AE8}" dt="2025-02-11T04:55:55.524" v="1480" actId="1076"/>
          <ac:picMkLst>
            <pc:docMk/>
            <pc:sldMk cId="2495070284" sldId="397"/>
            <ac:picMk id="7" creationId="{858F0F72-EE65-E804-5138-7CFB1B342421}"/>
          </ac:picMkLst>
        </pc:picChg>
        <pc:picChg chg="mod">
          <ac:chgData name="Bowen Wang" userId="b5f0ddca-0d6f-4e1d-816b-8f00b1aeefd1" providerId="ADAL" clId="{061C1549-AF93-4CAF-BC73-7952B19E8AE8}" dt="2025-02-11T04:55:58.239" v="1481" actId="1076"/>
          <ac:picMkLst>
            <pc:docMk/>
            <pc:sldMk cId="2495070284" sldId="397"/>
            <ac:picMk id="2050" creationId="{50990C8F-A663-BB41-67B8-8314C0B5F3B7}"/>
          </ac:picMkLst>
        </pc:picChg>
      </pc:sldChg>
      <pc:sldChg chg="addSp delSp modSp add mod ord">
        <pc:chgData name="Bowen Wang" userId="b5f0ddca-0d6f-4e1d-816b-8f00b1aeefd1" providerId="ADAL" clId="{061C1549-AF93-4CAF-BC73-7952B19E8AE8}" dt="2025-02-11T05:22:30.824" v="2155" actId="1076"/>
        <pc:sldMkLst>
          <pc:docMk/>
          <pc:sldMk cId="3152938480" sldId="398"/>
        </pc:sldMkLst>
        <pc:spChg chg="mod">
          <ac:chgData name="Bowen Wang" userId="b5f0ddca-0d6f-4e1d-816b-8f00b1aeefd1" providerId="ADAL" clId="{061C1549-AF93-4CAF-BC73-7952B19E8AE8}" dt="2025-02-11T05:21:38.289" v="2112" actId="20577"/>
          <ac:spMkLst>
            <pc:docMk/>
            <pc:sldMk cId="3152938480" sldId="398"/>
            <ac:spMk id="2" creationId="{1647F025-2B1F-A5D2-58EF-4571C7BA5D06}"/>
          </ac:spMkLst>
        </pc:spChg>
        <pc:spChg chg="add mod">
          <ac:chgData name="Bowen Wang" userId="b5f0ddca-0d6f-4e1d-816b-8f00b1aeefd1" providerId="ADAL" clId="{061C1549-AF93-4CAF-BC73-7952B19E8AE8}" dt="2025-02-11T05:22:23.727" v="2153" actId="1076"/>
          <ac:spMkLst>
            <pc:docMk/>
            <pc:sldMk cId="3152938480" sldId="398"/>
            <ac:spMk id="4" creationId="{F1560BE6-DD61-9445-54A8-357E3F9C8DB4}"/>
          </ac:spMkLst>
        </pc:spChg>
        <pc:picChg chg="add mod modCrop">
          <ac:chgData name="Bowen Wang" userId="b5f0ddca-0d6f-4e1d-816b-8f00b1aeefd1" providerId="ADAL" clId="{061C1549-AF93-4CAF-BC73-7952B19E8AE8}" dt="2025-02-11T05:22:30.824" v="2155" actId="1076"/>
          <ac:picMkLst>
            <pc:docMk/>
            <pc:sldMk cId="3152938480" sldId="398"/>
            <ac:picMk id="3" creationId="{AF18CF31-05FA-BB0F-3FAC-47604A8D363D}"/>
          </ac:picMkLst>
        </pc:picChg>
      </pc:sldChg>
      <pc:sldChg chg="addSp delSp modSp add mod delAnim modAnim">
        <pc:chgData name="Bowen Wang" userId="b5f0ddca-0d6f-4e1d-816b-8f00b1aeefd1" providerId="ADAL" clId="{061C1549-AF93-4CAF-BC73-7952B19E8AE8}" dt="2025-02-12T15:29:06.542" v="5593" actId="14100"/>
        <pc:sldMkLst>
          <pc:docMk/>
          <pc:sldMk cId="1325094785" sldId="399"/>
        </pc:sldMkLst>
        <pc:spChg chg="add mod">
          <ac:chgData name="Bowen Wang" userId="b5f0ddca-0d6f-4e1d-816b-8f00b1aeefd1" providerId="ADAL" clId="{061C1549-AF93-4CAF-BC73-7952B19E8AE8}" dt="2025-02-12T15:27:38" v="5578" actId="20577"/>
          <ac:spMkLst>
            <pc:docMk/>
            <pc:sldMk cId="1325094785" sldId="399"/>
            <ac:spMk id="2" creationId="{A33A3FEC-CB6B-32BE-E455-848CDC90BE27}"/>
          </ac:spMkLst>
        </pc:spChg>
        <pc:spChg chg="add mod">
          <ac:chgData name="Bowen Wang" userId="b5f0ddca-0d6f-4e1d-816b-8f00b1aeefd1" providerId="ADAL" clId="{061C1549-AF93-4CAF-BC73-7952B19E8AE8}" dt="2025-02-12T15:29:06.542" v="5593" actId="14100"/>
          <ac:spMkLst>
            <pc:docMk/>
            <pc:sldMk cId="1325094785" sldId="399"/>
            <ac:spMk id="3" creationId="{AAADFE71-5FAC-F873-D833-670C96931B9E}"/>
          </ac:spMkLst>
        </pc:spChg>
        <pc:spChg chg="add del mod">
          <ac:chgData name="Bowen Wang" userId="b5f0ddca-0d6f-4e1d-816b-8f00b1aeefd1" providerId="ADAL" clId="{061C1549-AF93-4CAF-BC73-7952B19E8AE8}" dt="2025-02-12T15:28:37.266" v="5587" actId="478"/>
          <ac:spMkLst>
            <pc:docMk/>
            <pc:sldMk cId="1325094785" sldId="399"/>
            <ac:spMk id="4" creationId="{79C5FBB8-41EB-5E8C-CE1B-30451D5DAD69}"/>
          </ac:spMkLst>
        </pc:spChg>
        <pc:picChg chg="mod">
          <ac:chgData name="Bowen Wang" userId="b5f0ddca-0d6f-4e1d-816b-8f00b1aeefd1" providerId="ADAL" clId="{061C1549-AF93-4CAF-BC73-7952B19E8AE8}" dt="2025-02-12T15:28:56.164" v="5590" actId="1076"/>
          <ac:picMkLst>
            <pc:docMk/>
            <pc:sldMk cId="1325094785" sldId="399"/>
            <ac:picMk id="1026" creationId="{E04366B4-4841-BD79-C396-8A008A66317C}"/>
          </ac:picMkLst>
        </pc:picChg>
      </pc:sldChg>
      <pc:sldChg chg="addSp modSp add mod modAnim">
        <pc:chgData name="Bowen Wang" userId="b5f0ddca-0d6f-4e1d-816b-8f00b1aeefd1" providerId="ADAL" clId="{061C1549-AF93-4CAF-BC73-7952B19E8AE8}" dt="2025-02-11T17:56:08.651" v="3789"/>
        <pc:sldMkLst>
          <pc:docMk/>
          <pc:sldMk cId="2962726291" sldId="400"/>
        </pc:sldMkLst>
        <pc:spChg chg="add mod">
          <ac:chgData name="Bowen Wang" userId="b5f0ddca-0d6f-4e1d-816b-8f00b1aeefd1" providerId="ADAL" clId="{061C1549-AF93-4CAF-BC73-7952B19E8AE8}" dt="2025-02-11T17:35:36.678" v="3732" actId="14100"/>
          <ac:spMkLst>
            <pc:docMk/>
            <pc:sldMk cId="2962726291" sldId="400"/>
            <ac:spMk id="2" creationId="{622EE35D-DE49-6E22-67D4-25121A8BBC21}"/>
          </ac:spMkLst>
        </pc:spChg>
        <pc:spChg chg="add mod">
          <ac:chgData name="Bowen Wang" userId="b5f0ddca-0d6f-4e1d-816b-8f00b1aeefd1" providerId="ADAL" clId="{061C1549-AF93-4CAF-BC73-7952B19E8AE8}" dt="2025-02-11T04:59:05.710" v="1529" actId="1076"/>
          <ac:spMkLst>
            <pc:docMk/>
            <pc:sldMk cId="2962726291" sldId="400"/>
            <ac:spMk id="3" creationId="{1D6788A0-70F6-CD01-5B54-D6F36E75AB7F}"/>
          </ac:spMkLst>
        </pc:spChg>
        <pc:spChg chg="add mod">
          <ac:chgData name="Bowen Wang" userId="b5f0ddca-0d6f-4e1d-816b-8f00b1aeefd1" providerId="ADAL" clId="{061C1549-AF93-4CAF-BC73-7952B19E8AE8}" dt="2025-02-11T05:06:44.132" v="1910" actId="20577"/>
          <ac:spMkLst>
            <pc:docMk/>
            <pc:sldMk cId="2962726291" sldId="400"/>
            <ac:spMk id="4" creationId="{691A2BAD-C394-B0E8-9B5E-0489E5D83D78}"/>
          </ac:spMkLst>
        </pc:spChg>
        <pc:spChg chg="add mod">
          <ac:chgData name="Bowen Wang" userId="b5f0ddca-0d6f-4e1d-816b-8f00b1aeefd1" providerId="ADAL" clId="{061C1549-AF93-4CAF-BC73-7952B19E8AE8}" dt="2025-02-11T17:56:02.711" v="3787" actId="1076"/>
          <ac:spMkLst>
            <pc:docMk/>
            <pc:sldMk cId="2962726291" sldId="400"/>
            <ac:spMk id="5" creationId="{8092D9FB-BE6B-3CE7-336F-217FD37689E3}"/>
          </ac:spMkLst>
        </pc:spChg>
        <pc:picChg chg="mod">
          <ac:chgData name="Bowen Wang" userId="b5f0ddca-0d6f-4e1d-816b-8f00b1aeefd1" providerId="ADAL" clId="{061C1549-AF93-4CAF-BC73-7952B19E8AE8}" dt="2025-02-11T04:58:47.781" v="1523" actId="14100"/>
          <ac:picMkLst>
            <pc:docMk/>
            <pc:sldMk cId="2962726291" sldId="400"/>
            <ac:picMk id="1026" creationId="{0EA9E0F2-B78B-B8A1-E4C6-4BDF58F35711}"/>
          </ac:picMkLst>
        </pc:picChg>
      </pc:sldChg>
      <pc:sldChg chg="addSp delSp modSp new mod modAnim">
        <pc:chgData name="Bowen Wang" userId="b5f0ddca-0d6f-4e1d-816b-8f00b1aeefd1" providerId="ADAL" clId="{061C1549-AF93-4CAF-BC73-7952B19E8AE8}" dt="2025-02-11T17:32:41.429" v="3692"/>
        <pc:sldMkLst>
          <pc:docMk/>
          <pc:sldMk cId="4143459611" sldId="401"/>
        </pc:sldMkLst>
        <pc:spChg chg="add mod">
          <ac:chgData name="Bowen Wang" userId="b5f0ddca-0d6f-4e1d-816b-8f00b1aeefd1" providerId="ADAL" clId="{061C1549-AF93-4CAF-BC73-7952B19E8AE8}" dt="2025-02-11T17:32:29.757" v="3690" actId="693"/>
          <ac:spMkLst>
            <pc:docMk/>
            <pc:sldMk cId="4143459611" sldId="401"/>
            <ac:spMk id="2" creationId="{A88C4888-D0F9-7070-7158-D2BC1C57E316}"/>
          </ac:spMkLst>
        </pc:spChg>
        <pc:spChg chg="add mod">
          <ac:chgData name="Bowen Wang" userId="b5f0ddca-0d6f-4e1d-816b-8f00b1aeefd1" providerId="ADAL" clId="{061C1549-AF93-4CAF-BC73-7952B19E8AE8}" dt="2025-02-11T05:11:59.025" v="1995"/>
          <ac:spMkLst>
            <pc:docMk/>
            <pc:sldMk cId="4143459611" sldId="401"/>
            <ac:spMk id="6" creationId="{AB4F7340-DC69-93B8-03F3-864BBF95F550}"/>
          </ac:spMkLst>
        </pc:spChg>
        <pc:spChg chg="add mod">
          <ac:chgData name="Bowen Wang" userId="b5f0ddca-0d6f-4e1d-816b-8f00b1aeefd1" providerId="ADAL" clId="{061C1549-AF93-4CAF-BC73-7952B19E8AE8}" dt="2025-02-11T05:12:22.025" v="2005" actId="20577"/>
          <ac:spMkLst>
            <pc:docMk/>
            <pc:sldMk cId="4143459611" sldId="401"/>
            <ac:spMk id="8" creationId="{09EE9BF9-98F1-75E4-A635-0BDFF9A0506C}"/>
          </ac:spMkLst>
        </pc:spChg>
        <pc:picChg chg="add mod">
          <ac:chgData name="Bowen Wang" userId="b5f0ddca-0d6f-4e1d-816b-8f00b1aeefd1" providerId="ADAL" clId="{061C1549-AF93-4CAF-BC73-7952B19E8AE8}" dt="2025-02-11T17:31:54.467" v="3684" actId="1076"/>
          <ac:picMkLst>
            <pc:docMk/>
            <pc:sldMk cId="4143459611" sldId="401"/>
            <ac:picMk id="5" creationId="{70C4DB43-1B90-059D-C606-54EC2D027EDD}"/>
          </ac:picMkLst>
        </pc:picChg>
        <pc:picChg chg="add mod">
          <ac:chgData name="Bowen Wang" userId="b5f0ddca-0d6f-4e1d-816b-8f00b1aeefd1" providerId="ADAL" clId="{061C1549-AF93-4CAF-BC73-7952B19E8AE8}" dt="2025-02-11T05:12:41.333" v="2009" actId="14100"/>
          <ac:picMkLst>
            <pc:docMk/>
            <pc:sldMk cId="4143459611" sldId="401"/>
            <ac:picMk id="10" creationId="{867D2EB0-3E2B-D859-7455-55C844CB4CF8}"/>
          </ac:picMkLst>
        </pc:picChg>
        <pc:picChg chg="add mod">
          <ac:chgData name="Bowen Wang" userId="b5f0ddca-0d6f-4e1d-816b-8f00b1aeefd1" providerId="ADAL" clId="{061C1549-AF93-4CAF-BC73-7952B19E8AE8}" dt="2025-02-11T05:12:49.124" v="2030" actId="1036"/>
          <ac:picMkLst>
            <pc:docMk/>
            <pc:sldMk cId="4143459611" sldId="401"/>
            <ac:picMk id="5122" creationId="{EFC27CE2-32F2-69A7-8634-2AC0301F9575}"/>
          </ac:picMkLst>
        </pc:picChg>
      </pc:sldChg>
      <pc:sldChg chg="addSp delSp modSp new mod delAnim modAnim">
        <pc:chgData name="Bowen Wang" userId="b5f0ddca-0d6f-4e1d-816b-8f00b1aeefd1" providerId="ADAL" clId="{061C1549-AF93-4CAF-BC73-7952B19E8AE8}" dt="2025-02-11T18:08:54.888" v="3808" actId="21"/>
        <pc:sldMkLst>
          <pc:docMk/>
          <pc:sldMk cId="3510934039" sldId="402"/>
        </pc:sldMkLst>
        <pc:spChg chg="add mod">
          <ac:chgData name="Bowen Wang" userId="b5f0ddca-0d6f-4e1d-816b-8f00b1aeefd1" providerId="ADAL" clId="{061C1549-AF93-4CAF-BC73-7952B19E8AE8}" dt="2025-02-11T05:16:07.087" v="2084" actId="1076"/>
          <ac:spMkLst>
            <pc:docMk/>
            <pc:sldMk cId="3510934039" sldId="402"/>
            <ac:spMk id="6" creationId="{05FFB193-BE16-0746-F79D-DB6CB225E107}"/>
          </ac:spMkLst>
        </pc:spChg>
        <pc:spChg chg="add mod">
          <ac:chgData name="Bowen Wang" userId="b5f0ddca-0d6f-4e1d-816b-8f00b1aeefd1" providerId="ADAL" clId="{061C1549-AF93-4CAF-BC73-7952B19E8AE8}" dt="2025-02-11T05:52:07.676" v="3195" actId="1076"/>
          <ac:spMkLst>
            <pc:docMk/>
            <pc:sldMk cId="3510934039" sldId="402"/>
            <ac:spMk id="7" creationId="{E465F455-3F72-ED21-D9C6-45C1205C3996}"/>
          </ac:spMkLst>
        </pc:spChg>
        <pc:picChg chg="add mod">
          <ac:chgData name="Bowen Wang" userId="b5f0ddca-0d6f-4e1d-816b-8f00b1aeefd1" providerId="ADAL" clId="{061C1549-AF93-4CAF-BC73-7952B19E8AE8}" dt="2025-02-11T05:46:24.286" v="2958" actId="1076"/>
          <ac:picMkLst>
            <pc:docMk/>
            <pc:sldMk cId="3510934039" sldId="402"/>
            <ac:picMk id="10242" creationId="{8C8958CE-A3E3-14F4-77C6-3FD36CE33FF4}"/>
          </ac:picMkLst>
        </pc:picChg>
      </pc:sldChg>
      <pc:sldChg chg="addSp delSp modSp new del mod">
        <pc:chgData name="Bowen Wang" userId="b5f0ddca-0d6f-4e1d-816b-8f00b1aeefd1" providerId="ADAL" clId="{061C1549-AF93-4CAF-BC73-7952B19E8AE8}" dt="2025-02-11T05:40:07.411" v="2750" actId="47"/>
        <pc:sldMkLst>
          <pc:docMk/>
          <pc:sldMk cId="3631930416" sldId="403"/>
        </pc:sldMkLst>
      </pc:sldChg>
      <pc:sldChg chg="addSp delSp modSp add mod modAnim">
        <pc:chgData name="Bowen Wang" userId="b5f0ddca-0d6f-4e1d-816b-8f00b1aeefd1" providerId="ADAL" clId="{061C1549-AF93-4CAF-BC73-7952B19E8AE8}" dt="2025-02-12T15:28:29.062" v="5586" actId="20577"/>
        <pc:sldMkLst>
          <pc:docMk/>
          <pc:sldMk cId="1583001864" sldId="404"/>
        </pc:sldMkLst>
        <pc:spChg chg="add mod">
          <ac:chgData name="Bowen Wang" userId="b5f0ddca-0d6f-4e1d-816b-8f00b1aeefd1" providerId="ADAL" clId="{061C1549-AF93-4CAF-BC73-7952B19E8AE8}" dt="2025-02-12T15:28:29.062" v="5586" actId="20577"/>
          <ac:spMkLst>
            <pc:docMk/>
            <pc:sldMk cId="1583001864" sldId="404"/>
            <ac:spMk id="3" creationId="{77AB3957-8CA1-EE9D-2599-CB3AA62414EE}"/>
          </ac:spMkLst>
        </pc:spChg>
        <pc:spChg chg="add mod">
          <ac:chgData name="Bowen Wang" userId="b5f0ddca-0d6f-4e1d-816b-8f00b1aeefd1" providerId="ADAL" clId="{061C1549-AF93-4CAF-BC73-7952B19E8AE8}" dt="2025-02-11T05:20:27.107" v="2101" actId="404"/>
          <ac:spMkLst>
            <pc:docMk/>
            <pc:sldMk cId="1583001864" sldId="404"/>
            <ac:spMk id="4" creationId="{06359D38-FC3C-CB3B-887B-4D035B687206}"/>
          </ac:spMkLst>
        </pc:spChg>
        <pc:spChg chg="add mod">
          <ac:chgData name="Bowen Wang" userId="b5f0ddca-0d6f-4e1d-816b-8f00b1aeefd1" providerId="ADAL" clId="{061C1549-AF93-4CAF-BC73-7952B19E8AE8}" dt="2025-02-11T17:33:19.148" v="3699"/>
          <ac:spMkLst>
            <pc:docMk/>
            <pc:sldMk cId="1583001864" sldId="404"/>
            <ac:spMk id="5" creationId="{22EE8A75-258E-9250-23BD-CC0848CDBF03}"/>
          </ac:spMkLst>
        </pc:spChg>
        <pc:spChg chg="add mod">
          <ac:chgData name="Bowen Wang" userId="b5f0ddca-0d6f-4e1d-816b-8f00b1aeefd1" providerId="ADAL" clId="{061C1549-AF93-4CAF-BC73-7952B19E8AE8}" dt="2025-02-11T17:33:47.005" v="3707" actId="1076"/>
          <ac:spMkLst>
            <pc:docMk/>
            <pc:sldMk cId="1583001864" sldId="404"/>
            <ac:spMk id="6" creationId="{FCFB322B-0516-AAB2-57FF-AF47DA3C0291}"/>
          </ac:spMkLst>
        </pc:spChg>
        <pc:spChg chg="add mod">
          <ac:chgData name="Bowen Wang" userId="b5f0ddca-0d6f-4e1d-816b-8f00b1aeefd1" providerId="ADAL" clId="{061C1549-AF93-4CAF-BC73-7952B19E8AE8}" dt="2025-02-11T17:34:01.830" v="3715" actId="1076"/>
          <ac:spMkLst>
            <pc:docMk/>
            <pc:sldMk cId="1583001864" sldId="404"/>
            <ac:spMk id="7" creationId="{429D730C-3243-638A-072C-10D78A59DBFC}"/>
          </ac:spMkLst>
        </pc:spChg>
        <pc:spChg chg="add mod">
          <ac:chgData name="Bowen Wang" userId="b5f0ddca-0d6f-4e1d-816b-8f00b1aeefd1" providerId="ADAL" clId="{061C1549-AF93-4CAF-BC73-7952B19E8AE8}" dt="2025-02-11T17:34:16.356" v="3718" actId="14100"/>
          <ac:spMkLst>
            <pc:docMk/>
            <pc:sldMk cId="1583001864" sldId="404"/>
            <ac:spMk id="8" creationId="{A2A74AA5-2687-EDD8-7384-3ADCBAABDD6B}"/>
          </ac:spMkLst>
        </pc:spChg>
        <pc:picChg chg="mod">
          <ac:chgData name="Bowen Wang" userId="b5f0ddca-0d6f-4e1d-816b-8f00b1aeefd1" providerId="ADAL" clId="{061C1549-AF93-4CAF-BC73-7952B19E8AE8}" dt="2025-02-11T17:33:45.055" v="3706" actId="1076"/>
          <ac:picMkLst>
            <pc:docMk/>
            <pc:sldMk cId="1583001864" sldId="404"/>
            <ac:picMk id="1026" creationId="{3D00B5B0-CDDB-03E7-3810-55832A621C0E}"/>
          </ac:picMkLst>
        </pc:picChg>
        <pc:picChg chg="mod">
          <ac:chgData name="Bowen Wang" userId="b5f0ddca-0d6f-4e1d-816b-8f00b1aeefd1" providerId="ADAL" clId="{061C1549-AF93-4CAF-BC73-7952B19E8AE8}" dt="2025-02-11T05:20:30.906" v="2103" actId="1076"/>
          <ac:picMkLst>
            <pc:docMk/>
            <pc:sldMk cId="1583001864" sldId="404"/>
            <ac:picMk id="11266" creationId="{BDC0E9B5-7D16-8D9E-6189-E0975E40FF4E}"/>
          </ac:picMkLst>
        </pc:picChg>
      </pc:sldChg>
      <pc:sldChg chg="addSp modSp add mod modAnim">
        <pc:chgData name="Bowen Wang" userId="b5f0ddca-0d6f-4e1d-816b-8f00b1aeefd1" providerId="ADAL" clId="{061C1549-AF93-4CAF-BC73-7952B19E8AE8}" dt="2025-02-11T17:35:20.194" v="3727"/>
        <pc:sldMkLst>
          <pc:docMk/>
          <pc:sldMk cId="2448793056" sldId="405"/>
        </pc:sldMkLst>
        <pc:spChg chg="mod">
          <ac:chgData name="Bowen Wang" userId="b5f0ddca-0d6f-4e1d-816b-8f00b1aeefd1" providerId="ADAL" clId="{061C1549-AF93-4CAF-BC73-7952B19E8AE8}" dt="2025-02-11T16:07:31.709" v="3429" actId="20577"/>
          <ac:spMkLst>
            <pc:docMk/>
            <pc:sldMk cId="2448793056" sldId="405"/>
            <ac:spMk id="4" creationId="{1FC57F27-2A56-47B8-0E5C-D2245373C4D2}"/>
          </ac:spMkLst>
        </pc:spChg>
        <pc:spChg chg="add mod">
          <ac:chgData name="Bowen Wang" userId="b5f0ddca-0d6f-4e1d-816b-8f00b1aeefd1" providerId="ADAL" clId="{061C1549-AF93-4CAF-BC73-7952B19E8AE8}" dt="2025-02-11T17:35:06.579" v="3726" actId="14100"/>
          <ac:spMkLst>
            <pc:docMk/>
            <pc:sldMk cId="2448793056" sldId="405"/>
            <ac:spMk id="6" creationId="{8E9BA739-C3C1-AC77-36A8-7FE91B4A5E8E}"/>
          </ac:spMkLst>
        </pc:spChg>
        <pc:picChg chg="mod">
          <ac:chgData name="Bowen Wang" userId="b5f0ddca-0d6f-4e1d-816b-8f00b1aeefd1" providerId="ADAL" clId="{061C1549-AF93-4CAF-BC73-7952B19E8AE8}" dt="2025-02-11T05:22:57.066" v="2164" actId="1076"/>
          <ac:picMkLst>
            <pc:docMk/>
            <pc:sldMk cId="2448793056" sldId="405"/>
            <ac:picMk id="3" creationId="{32516FD2-83D2-2B9C-693D-46F68D5665C6}"/>
          </ac:picMkLst>
        </pc:picChg>
        <pc:picChg chg="add mod">
          <ac:chgData name="Bowen Wang" userId="b5f0ddca-0d6f-4e1d-816b-8f00b1aeefd1" providerId="ADAL" clId="{061C1549-AF93-4CAF-BC73-7952B19E8AE8}" dt="2025-02-11T05:22:58.366" v="2165" actId="1076"/>
          <ac:picMkLst>
            <pc:docMk/>
            <pc:sldMk cId="2448793056" sldId="405"/>
            <ac:picMk id="5" creationId="{8B8E007C-BCE2-C399-419E-188CA99920B9}"/>
          </ac:picMkLst>
        </pc:picChg>
      </pc:sldChg>
      <pc:sldChg chg="add del">
        <pc:chgData name="Bowen Wang" userId="b5f0ddca-0d6f-4e1d-816b-8f00b1aeefd1" providerId="ADAL" clId="{061C1549-AF93-4CAF-BC73-7952B19E8AE8}" dt="2025-02-11T05:22:36.183" v="2158"/>
        <pc:sldMkLst>
          <pc:docMk/>
          <pc:sldMk cId="117529043" sldId="406"/>
        </pc:sldMkLst>
      </pc:sldChg>
      <pc:sldChg chg="addSp delSp modSp new mod">
        <pc:chgData name="Bowen Wang" userId="b5f0ddca-0d6f-4e1d-816b-8f00b1aeefd1" providerId="ADAL" clId="{061C1549-AF93-4CAF-BC73-7952B19E8AE8}" dt="2025-02-11T05:27:22.150" v="2214" actId="404"/>
        <pc:sldMkLst>
          <pc:docMk/>
          <pc:sldMk cId="1808083382" sldId="406"/>
        </pc:sldMkLst>
        <pc:spChg chg="add mod">
          <ac:chgData name="Bowen Wang" userId="b5f0ddca-0d6f-4e1d-816b-8f00b1aeefd1" providerId="ADAL" clId="{061C1549-AF93-4CAF-BC73-7952B19E8AE8}" dt="2025-02-11T05:27:15.391" v="2209"/>
          <ac:spMkLst>
            <pc:docMk/>
            <pc:sldMk cId="1808083382" sldId="406"/>
            <ac:spMk id="7" creationId="{A3D67EF1-C89C-A235-2892-202C46524034}"/>
          </ac:spMkLst>
        </pc:spChg>
        <pc:spChg chg="add mod">
          <ac:chgData name="Bowen Wang" userId="b5f0ddca-0d6f-4e1d-816b-8f00b1aeefd1" providerId="ADAL" clId="{061C1549-AF93-4CAF-BC73-7952B19E8AE8}" dt="2025-02-11T05:27:22.150" v="2214" actId="404"/>
          <ac:spMkLst>
            <pc:docMk/>
            <pc:sldMk cId="1808083382" sldId="406"/>
            <ac:spMk id="9" creationId="{CE64435A-B359-87E8-1E02-4818DF33B959}"/>
          </ac:spMkLst>
        </pc:spChg>
        <pc:picChg chg="add mod">
          <ac:chgData name="Bowen Wang" userId="b5f0ddca-0d6f-4e1d-816b-8f00b1aeefd1" providerId="ADAL" clId="{061C1549-AF93-4CAF-BC73-7952B19E8AE8}" dt="2025-02-11T05:26:32.308" v="2173" actId="1076"/>
          <ac:picMkLst>
            <pc:docMk/>
            <pc:sldMk cId="1808083382" sldId="406"/>
            <ac:picMk id="6" creationId="{2EDA03B8-D35E-C697-F4E8-61230983BE2E}"/>
          </ac:picMkLst>
        </pc:picChg>
      </pc:sldChg>
      <pc:sldChg chg="add del">
        <pc:chgData name="Bowen Wang" userId="b5f0ddca-0d6f-4e1d-816b-8f00b1aeefd1" providerId="ADAL" clId="{061C1549-AF93-4CAF-BC73-7952B19E8AE8}" dt="2025-02-11T05:23:00.106" v="2166" actId="47"/>
        <pc:sldMkLst>
          <pc:docMk/>
          <pc:sldMk cId="2157385925" sldId="406"/>
        </pc:sldMkLst>
      </pc:sldChg>
      <pc:sldChg chg="add del">
        <pc:chgData name="Bowen Wang" userId="b5f0ddca-0d6f-4e1d-816b-8f00b1aeefd1" providerId="ADAL" clId="{061C1549-AF93-4CAF-BC73-7952B19E8AE8}" dt="2025-02-11T05:22:41.936" v="2160"/>
        <pc:sldMkLst>
          <pc:docMk/>
          <pc:sldMk cId="2863431035" sldId="406"/>
        </pc:sldMkLst>
      </pc:sldChg>
      <pc:sldChg chg="addSp delSp modSp add mod">
        <pc:chgData name="Bowen Wang" userId="b5f0ddca-0d6f-4e1d-816b-8f00b1aeefd1" providerId="ADAL" clId="{061C1549-AF93-4CAF-BC73-7952B19E8AE8}" dt="2025-02-11T05:28:57.829" v="2243" actId="1076"/>
        <pc:sldMkLst>
          <pc:docMk/>
          <pc:sldMk cId="3272841126" sldId="407"/>
        </pc:sldMkLst>
        <pc:spChg chg="mod">
          <ac:chgData name="Bowen Wang" userId="b5f0ddca-0d6f-4e1d-816b-8f00b1aeefd1" providerId="ADAL" clId="{061C1549-AF93-4CAF-BC73-7952B19E8AE8}" dt="2025-02-11T05:28:56.418" v="2242" actId="1076"/>
          <ac:spMkLst>
            <pc:docMk/>
            <pc:sldMk cId="3272841126" sldId="407"/>
            <ac:spMk id="7" creationId="{AA0DD7DF-5EB2-02BA-6A87-158D456EA03E}"/>
          </ac:spMkLst>
        </pc:spChg>
        <pc:spChg chg="mod">
          <ac:chgData name="Bowen Wang" userId="b5f0ddca-0d6f-4e1d-816b-8f00b1aeefd1" providerId="ADAL" clId="{061C1549-AF93-4CAF-BC73-7952B19E8AE8}" dt="2025-02-11T05:28:40.646" v="2223"/>
          <ac:spMkLst>
            <pc:docMk/>
            <pc:sldMk cId="3272841126" sldId="407"/>
            <ac:spMk id="9" creationId="{60451DE0-4CE3-960C-B809-3F6A96B19950}"/>
          </ac:spMkLst>
        </pc:spChg>
        <pc:picChg chg="add mod modCrop">
          <ac:chgData name="Bowen Wang" userId="b5f0ddca-0d6f-4e1d-816b-8f00b1aeefd1" providerId="ADAL" clId="{061C1549-AF93-4CAF-BC73-7952B19E8AE8}" dt="2025-02-11T05:28:57.829" v="2243" actId="1076"/>
          <ac:picMkLst>
            <pc:docMk/>
            <pc:sldMk cId="3272841126" sldId="407"/>
            <ac:picMk id="3" creationId="{CE1B3A14-BCF7-431F-39DD-4A4822EEEB9D}"/>
          </ac:picMkLst>
        </pc:picChg>
      </pc:sldChg>
      <pc:sldChg chg="addSp delSp modSp add mod modNotesTx">
        <pc:chgData name="Bowen Wang" userId="b5f0ddca-0d6f-4e1d-816b-8f00b1aeefd1" providerId="ADAL" clId="{061C1549-AF93-4CAF-BC73-7952B19E8AE8}" dt="2025-02-11T05:33:28.506" v="2606" actId="1076"/>
        <pc:sldMkLst>
          <pc:docMk/>
          <pc:sldMk cId="3114755459" sldId="408"/>
        </pc:sldMkLst>
        <pc:spChg chg="mod">
          <ac:chgData name="Bowen Wang" userId="b5f0ddca-0d6f-4e1d-816b-8f00b1aeefd1" providerId="ADAL" clId="{061C1549-AF93-4CAF-BC73-7952B19E8AE8}" dt="2025-02-11T05:30:41.932" v="2450" actId="20577"/>
          <ac:spMkLst>
            <pc:docMk/>
            <pc:sldMk cId="3114755459" sldId="408"/>
            <ac:spMk id="7" creationId="{0AE96B94-D14B-F422-A637-1D899796DF40}"/>
          </ac:spMkLst>
        </pc:spChg>
        <pc:spChg chg="mod">
          <ac:chgData name="Bowen Wang" userId="b5f0ddca-0d6f-4e1d-816b-8f00b1aeefd1" providerId="ADAL" clId="{061C1549-AF93-4CAF-BC73-7952B19E8AE8}" dt="2025-02-11T05:33:28.506" v="2606" actId="1076"/>
          <ac:spMkLst>
            <pc:docMk/>
            <pc:sldMk cId="3114755459" sldId="408"/>
            <ac:spMk id="9" creationId="{05F2423F-26D7-8E59-2A1F-E73120CEBEE5}"/>
          </ac:spMkLst>
        </pc:spChg>
        <pc:picChg chg="add mod">
          <ac:chgData name="Bowen Wang" userId="b5f0ddca-0d6f-4e1d-816b-8f00b1aeefd1" providerId="ADAL" clId="{061C1549-AF93-4CAF-BC73-7952B19E8AE8}" dt="2025-02-11T05:29:24.687" v="2273" actId="1076"/>
          <ac:picMkLst>
            <pc:docMk/>
            <pc:sldMk cId="3114755459" sldId="408"/>
            <ac:picMk id="2" creationId="{1E912D0B-E20D-0B5A-51A4-3BB8925AD253}"/>
          </ac:picMkLst>
        </pc:picChg>
      </pc:sldChg>
      <pc:sldChg chg="addSp delSp modSp new mod">
        <pc:chgData name="Bowen Wang" userId="b5f0ddca-0d6f-4e1d-816b-8f00b1aeefd1" providerId="ADAL" clId="{061C1549-AF93-4CAF-BC73-7952B19E8AE8}" dt="2025-02-11T17:57:11.598" v="3792" actId="20577"/>
        <pc:sldMkLst>
          <pc:docMk/>
          <pc:sldMk cId="1857498403" sldId="409"/>
        </pc:sldMkLst>
        <pc:spChg chg="add mod">
          <ac:chgData name="Bowen Wang" userId="b5f0ddca-0d6f-4e1d-816b-8f00b1aeefd1" providerId="ADAL" clId="{061C1549-AF93-4CAF-BC73-7952B19E8AE8}" dt="2025-02-11T17:57:11.598" v="3792" actId="20577"/>
          <ac:spMkLst>
            <pc:docMk/>
            <pc:sldMk cId="1857498403" sldId="409"/>
            <ac:spMk id="6" creationId="{0A043A19-2156-4151-6E6E-C3B3D0F96D41}"/>
          </ac:spMkLst>
        </pc:spChg>
        <pc:spChg chg="add mod">
          <ac:chgData name="Bowen Wang" userId="b5f0ddca-0d6f-4e1d-816b-8f00b1aeefd1" providerId="ADAL" clId="{061C1549-AF93-4CAF-BC73-7952B19E8AE8}" dt="2025-02-11T05:35:13.319" v="2674" actId="20577"/>
          <ac:spMkLst>
            <pc:docMk/>
            <pc:sldMk cId="1857498403" sldId="409"/>
            <ac:spMk id="9" creationId="{D161392E-5CA8-1644-FAB7-F5E458DFE1F1}"/>
          </ac:spMkLst>
        </pc:spChg>
        <pc:picChg chg="add mod">
          <ac:chgData name="Bowen Wang" userId="b5f0ddca-0d6f-4e1d-816b-8f00b1aeefd1" providerId="ADAL" clId="{061C1549-AF93-4CAF-BC73-7952B19E8AE8}" dt="2025-02-11T05:41:04.680" v="2755" actId="1076"/>
          <ac:picMkLst>
            <pc:docMk/>
            <pc:sldMk cId="1857498403" sldId="409"/>
            <ac:picMk id="8" creationId="{87BD4746-3FCD-D3DA-FB3C-7B4728D15C53}"/>
          </ac:picMkLst>
        </pc:picChg>
        <pc:picChg chg="add mod">
          <ac:chgData name="Bowen Wang" userId="b5f0ddca-0d6f-4e1d-816b-8f00b1aeefd1" providerId="ADAL" clId="{061C1549-AF93-4CAF-BC73-7952B19E8AE8}" dt="2025-02-11T05:41:01.642" v="2754" actId="1076"/>
          <ac:picMkLst>
            <pc:docMk/>
            <pc:sldMk cId="1857498403" sldId="409"/>
            <ac:picMk id="10" creationId="{EDBC6919-1569-6522-BA88-8F2F7AB91D28}"/>
          </ac:picMkLst>
        </pc:picChg>
      </pc:sldChg>
      <pc:sldChg chg="addSp delSp modSp new mod">
        <pc:chgData name="Bowen Wang" userId="b5f0ddca-0d6f-4e1d-816b-8f00b1aeefd1" providerId="ADAL" clId="{061C1549-AF93-4CAF-BC73-7952B19E8AE8}" dt="2025-02-11T05:38:20.647" v="2705" actId="1076"/>
        <pc:sldMkLst>
          <pc:docMk/>
          <pc:sldMk cId="4064622865" sldId="410"/>
        </pc:sldMkLst>
        <pc:picChg chg="add mod modCrop">
          <ac:chgData name="Bowen Wang" userId="b5f0ddca-0d6f-4e1d-816b-8f00b1aeefd1" providerId="ADAL" clId="{061C1549-AF93-4CAF-BC73-7952B19E8AE8}" dt="2025-02-11T05:38:20.647" v="2705" actId="1076"/>
          <ac:picMkLst>
            <pc:docMk/>
            <pc:sldMk cId="4064622865" sldId="410"/>
            <ac:picMk id="6" creationId="{BB997235-14A5-FBA3-516E-1CB8E417DC7D}"/>
          </ac:picMkLst>
        </pc:picChg>
      </pc:sldChg>
      <pc:sldChg chg="addSp modSp add mod">
        <pc:chgData name="Bowen Wang" userId="b5f0ddca-0d6f-4e1d-816b-8f00b1aeefd1" providerId="ADAL" clId="{061C1549-AF93-4CAF-BC73-7952B19E8AE8}" dt="2025-02-11T05:38:41.122" v="2712"/>
        <pc:sldMkLst>
          <pc:docMk/>
          <pc:sldMk cId="2180989262" sldId="411"/>
        </pc:sldMkLst>
        <pc:picChg chg="mod modCrop">
          <ac:chgData name="Bowen Wang" userId="b5f0ddca-0d6f-4e1d-816b-8f00b1aeefd1" providerId="ADAL" clId="{061C1549-AF93-4CAF-BC73-7952B19E8AE8}" dt="2025-02-11T05:38:39.032" v="2711" actId="1076"/>
          <ac:picMkLst>
            <pc:docMk/>
            <pc:sldMk cId="2180989262" sldId="411"/>
            <ac:picMk id="6" creationId="{E422223B-6452-4ACF-FD83-5D995EF8E421}"/>
          </ac:picMkLst>
        </pc:picChg>
      </pc:sldChg>
      <pc:sldChg chg="addSp delSp modSp add mod ord">
        <pc:chgData name="Bowen Wang" userId="b5f0ddca-0d6f-4e1d-816b-8f00b1aeefd1" providerId="ADAL" clId="{061C1549-AF93-4CAF-BC73-7952B19E8AE8}" dt="2025-02-12T16:18:47.997" v="5886" actId="22"/>
        <pc:sldMkLst>
          <pc:docMk/>
          <pc:sldMk cId="3805257778" sldId="412"/>
        </pc:sldMkLst>
        <pc:spChg chg="add mod">
          <ac:chgData name="Bowen Wang" userId="b5f0ddca-0d6f-4e1d-816b-8f00b1aeefd1" providerId="ADAL" clId="{061C1549-AF93-4CAF-BC73-7952B19E8AE8}" dt="2025-02-11T05:39:22.801" v="2736" actId="20577"/>
          <ac:spMkLst>
            <pc:docMk/>
            <pc:sldMk cId="3805257778" sldId="412"/>
            <ac:spMk id="2" creationId="{73E019F9-054B-FBEF-8D1F-A127934B76F2}"/>
          </ac:spMkLst>
        </pc:spChg>
        <pc:picChg chg="add del">
          <ac:chgData name="Bowen Wang" userId="b5f0ddca-0d6f-4e1d-816b-8f00b1aeefd1" providerId="ADAL" clId="{061C1549-AF93-4CAF-BC73-7952B19E8AE8}" dt="2025-02-12T16:18:47.997" v="5886" actId="22"/>
          <ac:picMkLst>
            <pc:docMk/>
            <pc:sldMk cId="3805257778" sldId="412"/>
            <ac:picMk id="4" creationId="{8E6D4871-84B7-FC46-AEF4-78DDA1D850FA}"/>
          </ac:picMkLst>
        </pc:picChg>
        <pc:picChg chg="mod modCrop">
          <ac:chgData name="Bowen Wang" userId="b5f0ddca-0d6f-4e1d-816b-8f00b1aeefd1" providerId="ADAL" clId="{061C1549-AF93-4CAF-BC73-7952B19E8AE8}" dt="2025-02-11T05:39:12.473" v="2723" actId="1076"/>
          <ac:picMkLst>
            <pc:docMk/>
            <pc:sldMk cId="3805257778" sldId="412"/>
            <ac:picMk id="6" creationId="{3CF3C688-042C-C7B6-BB70-4F72228EE6A8}"/>
          </ac:picMkLst>
        </pc:picChg>
      </pc:sldChg>
      <pc:sldChg chg="add">
        <pc:chgData name="Bowen Wang" userId="b5f0ddca-0d6f-4e1d-816b-8f00b1aeefd1" providerId="ADAL" clId="{061C1549-AF93-4CAF-BC73-7952B19E8AE8}" dt="2025-02-11T05:39:15.233" v="2724"/>
        <pc:sldMkLst>
          <pc:docMk/>
          <pc:sldMk cId="1446282993" sldId="413"/>
        </pc:sldMkLst>
      </pc:sldChg>
      <pc:sldChg chg="modSp add del mod">
        <pc:chgData name="Bowen Wang" userId="b5f0ddca-0d6f-4e1d-816b-8f00b1aeefd1" providerId="ADAL" clId="{061C1549-AF93-4CAF-BC73-7952B19E8AE8}" dt="2025-02-11T05:40:02.932" v="2747" actId="47"/>
        <pc:sldMkLst>
          <pc:docMk/>
          <pc:sldMk cId="2282447229" sldId="414"/>
        </pc:sldMkLst>
      </pc:sldChg>
      <pc:sldChg chg="addSp modSp add mod">
        <pc:chgData name="Bowen Wang" userId="b5f0ddca-0d6f-4e1d-816b-8f00b1aeefd1" providerId="ADAL" clId="{061C1549-AF93-4CAF-BC73-7952B19E8AE8}" dt="2025-02-11T05:43:43.570" v="2814" actId="1076"/>
        <pc:sldMkLst>
          <pc:docMk/>
          <pc:sldMk cId="3475798323" sldId="414"/>
        </pc:sldMkLst>
        <pc:spChg chg="add mod">
          <ac:chgData name="Bowen Wang" userId="b5f0ddca-0d6f-4e1d-816b-8f00b1aeefd1" providerId="ADAL" clId="{061C1549-AF93-4CAF-BC73-7952B19E8AE8}" dt="2025-02-11T05:43:27.920" v="2809" actId="20577"/>
          <ac:spMkLst>
            <pc:docMk/>
            <pc:sldMk cId="3475798323" sldId="414"/>
            <ac:spMk id="2" creationId="{84F8E469-2DF5-DF54-D743-E01C04A2D46E}"/>
          </ac:spMkLst>
        </pc:spChg>
        <pc:spChg chg="mod">
          <ac:chgData name="Bowen Wang" userId="b5f0ddca-0d6f-4e1d-816b-8f00b1aeefd1" providerId="ADAL" clId="{061C1549-AF93-4CAF-BC73-7952B19E8AE8}" dt="2025-02-11T05:43:43.570" v="2814" actId="1076"/>
          <ac:spMkLst>
            <pc:docMk/>
            <pc:sldMk cId="3475798323" sldId="414"/>
            <ac:spMk id="7" creationId="{846B3E16-7E9D-3FD4-0FEF-19C57B5C3757}"/>
          </ac:spMkLst>
        </pc:spChg>
      </pc:sldChg>
      <pc:sldChg chg="addSp modSp add mod modAnim">
        <pc:chgData name="Bowen Wang" userId="b5f0ddca-0d6f-4e1d-816b-8f00b1aeefd1" providerId="ADAL" clId="{061C1549-AF93-4CAF-BC73-7952B19E8AE8}" dt="2025-02-12T16:36:54.738" v="6110"/>
        <pc:sldMkLst>
          <pc:docMk/>
          <pc:sldMk cId="1691972256" sldId="415"/>
        </pc:sldMkLst>
        <pc:spChg chg="mod">
          <ac:chgData name="Bowen Wang" userId="b5f0ddca-0d6f-4e1d-816b-8f00b1aeefd1" providerId="ADAL" clId="{061C1549-AF93-4CAF-BC73-7952B19E8AE8}" dt="2025-02-11T05:45:10.606" v="2867" actId="20577"/>
          <ac:spMkLst>
            <pc:docMk/>
            <pc:sldMk cId="1691972256" sldId="415"/>
            <ac:spMk id="2" creationId="{5AB63266-86B1-3DDC-7B44-289E7712F1F4}"/>
          </ac:spMkLst>
        </pc:spChg>
        <pc:spChg chg="add mod">
          <ac:chgData name="Bowen Wang" userId="b5f0ddca-0d6f-4e1d-816b-8f00b1aeefd1" providerId="ADAL" clId="{061C1549-AF93-4CAF-BC73-7952B19E8AE8}" dt="2025-02-12T16:36:20.296" v="6103" actId="14100"/>
          <ac:spMkLst>
            <pc:docMk/>
            <pc:sldMk cId="1691972256" sldId="415"/>
            <ac:spMk id="3" creationId="{F877E95C-390D-CEEE-C32F-FDB65FFBB1AC}"/>
          </ac:spMkLst>
        </pc:spChg>
        <pc:spChg chg="add mod">
          <ac:chgData name="Bowen Wang" userId="b5f0ddca-0d6f-4e1d-816b-8f00b1aeefd1" providerId="ADAL" clId="{061C1549-AF93-4CAF-BC73-7952B19E8AE8}" dt="2025-02-12T16:36:24.662" v="6105" actId="1076"/>
          <ac:spMkLst>
            <pc:docMk/>
            <pc:sldMk cId="1691972256" sldId="415"/>
            <ac:spMk id="4" creationId="{E9B1E10C-10D9-9B19-20A3-1F45ACAD1CAD}"/>
          </ac:spMkLst>
        </pc:spChg>
        <pc:spChg chg="add mod">
          <ac:chgData name="Bowen Wang" userId="b5f0ddca-0d6f-4e1d-816b-8f00b1aeefd1" providerId="ADAL" clId="{061C1549-AF93-4CAF-BC73-7952B19E8AE8}" dt="2025-02-12T16:36:41.714" v="6108" actId="1076"/>
          <ac:spMkLst>
            <pc:docMk/>
            <pc:sldMk cId="1691972256" sldId="415"/>
            <ac:spMk id="6" creationId="{F47DA6BC-C0AA-60EF-E892-C50271802564}"/>
          </ac:spMkLst>
        </pc:spChg>
        <pc:spChg chg="add mod">
          <ac:chgData name="Bowen Wang" userId="b5f0ddca-0d6f-4e1d-816b-8f00b1aeefd1" providerId="ADAL" clId="{061C1549-AF93-4CAF-BC73-7952B19E8AE8}" dt="2025-02-12T16:36:44.474" v="6109"/>
          <ac:spMkLst>
            <pc:docMk/>
            <pc:sldMk cId="1691972256" sldId="415"/>
            <ac:spMk id="8" creationId="{43068DF1-CEBF-C564-A151-352C08CA87E2}"/>
          </ac:spMkLst>
        </pc:spChg>
      </pc:sldChg>
      <pc:sldChg chg="delSp add del mod">
        <pc:chgData name="Bowen Wang" userId="b5f0ddca-0d6f-4e1d-816b-8f00b1aeefd1" providerId="ADAL" clId="{061C1549-AF93-4CAF-BC73-7952B19E8AE8}" dt="2025-02-11T05:51:39.291" v="3169" actId="47"/>
        <pc:sldMkLst>
          <pc:docMk/>
          <pc:sldMk cId="1236463841" sldId="416"/>
        </pc:sldMkLst>
      </pc:sldChg>
      <pc:sldChg chg="addSp delSp modSp add mod modAnim">
        <pc:chgData name="Bowen Wang" userId="b5f0ddca-0d6f-4e1d-816b-8f00b1aeefd1" providerId="ADAL" clId="{061C1549-AF93-4CAF-BC73-7952B19E8AE8}" dt="2025-02-12T16:37:16.606" v="6113" actId="14100"/>
        <pc:sldMkLst>
          <pc:docMk/>
          <pc:sldMk cId="3053133266" sldId="417"/>
        </pc:sldMkLst>
        <pc:spChg chg="add del mod">
          <ac:chgData name="Bowen Wang" userId="b5f0ddca-0d6f-4e1d-816b-8f00b1aeefd1" providerId="ADAL" clId="{061C1549-AF93-4CAF-BC73-7952B19E8AE8}" dt="2025-02-11T05:50:46.115" v="3131" actId="20577"/>
          <ac:spMkLst>
            <pc:docMk/>
            <pc:sldMk cId="3053133266" sldId="417"/>
            <ac:spMk id="2" creationId="{45486B63-F22E-7397-0E8A-9B8ECFB8E043}"/>
          </ac:spMkLst>
        </pc:spChg>
        <pc:spChg chg="add mod">
          <ac:chgData name="Bowen Wang" userId="b5f0ddca-0d6f-4e1d-816b-8f00b1aeefd1" providerId="ADAL" clId="{061C1549-AF93-4CAF-BC73-7952B19E8AE8}" dt="2025-02-11T05:49:19.787" v="3004" actId="207"/>
          <ac:spMkLst>
            <pc:docMk/>
            <pc:sldMk cId="3053133266" sldId="417"/>
            <ac:spMk id="3" creationId="{36360596-5924-D288-C474-68C45A5CE1F1}"/>
          </ac:spMkLst>
        </pc:spChg>
        <pc:spChg chg="add mod">
          <ac:chgData name="Bowen Wang" userId="b5f0ddca-0d6f-4e1d-816b-8f00b1aeefd1" providerId="ADAL" clId="{061C1549-AF93-4CAF-BC73-7952B19E8AE8}" dt="2025-02-11T05:51:29.313" v="3166" actId="1076"/>
          <ac:spMkLst>
            <pc:docMk/>
            <pc:sldMk cId="3053133266" sldId="417"/>
            <ac:spMk id="4" creationId="{2780E023-FBD6-8444-CAE9-8D6E0558B26C}"/>
          </ac:spMkLst>
        </pc:spChg>
        <pc:spChg chg="add mod">
          <ac:chgData name="Bowen Wang" userId="b5f0ddca-0d6f-4e1d-816b-8f00b1aeefd1" providerId="ADAL" clId="{061C1549-AF93-4CAF-BC73-7952B19E8AE8}" dt="2025-02-12T16:37:16.606" v="6113" actId="14100"/>
          <ac:spMkLst>
            <pc:docMk/>
            <pc:sldMk cId="3053133266" sldId="417"/>
            <ac:spMk id="5" creationId="{104845D2-C72F-374A-06C4-B612C5058DDB}"/>
          </ac:spMkLst>
        </pc:spChg>
        <pc:picChg chg="add mod">
          <ac:chgData name="Bowen Wang" userId="b5f0ddca-0d6f-4e1d-816b-8f00b1aeefd1" providerId="ADAL" clId="{061C1549-AF93-4CAF-BC73-7952B19E8AE8}" dt="2025-02-11T18:03:47.940" v="3796" actId="1076"/>
          <ac:picMkLst>
            <pc:docMk/>
            <pc:sldMk cId="3053133266" sldId="417"/>
            <ac:picMk id="7" creationId="{87D3AAD4-1D1D-C31F-C6EC-C680DA300133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18:22:15.870" v="4123" actId="478"/>
        <pc:sldMkLst>
          <pc:docMk/>
          <pc:sldMk cId="4264618534" sldId="418"/>
        </pc:sldMkLst>
        <pc:spChg chg="mod">
          <ac:chgData name="Bowen Wang" userId="b5f0ddca-0d6f-4e1d-816b-8f00b1aeefd1" providerId="ADAL" clId="{061C1549-AF93-4CAF-BC73-7952B19E8AE8}" dt="2025-02-11T05:53:33.320" v="3250" actId="27636"/>
          <ac:spMkLst>
            <pc:docMk/>
            <pc:sldMk cId="4264618534" sldId="418"/>
            <ac:spMk id="2" creationId="{D7918448-56C2-2BCE-E5DC-14AC01423B6B}"/>
          </ac:spMkLst>
        </pc:spChg>
        <pc:spChg chg="add mod">
          <ac:chgData name="Bowen Wang" userId="b5f0ddca-0d6f-4e1d-816b-8f00b1aeefd1" providerId="ADAL" clId="{061C1549-AF93-4CAF-BC73-7952B19E8AE8}" dt="2025-02-11T18:22:04.765" v="4119" actId="14100"/>
          <ac:spMkLst>
            <pc:docMk/>
            <pc:sldMk cId="4264618534" sldId="418"/>
            <ac:spMk id="3" creationId="{054658D6-D268-55C2-7BEF-0C2226B9B28B}"/>
          </ac:spMkLst>
        </pc:spChg>
        <pc:picChg chg="mod">
          <ac:chgData name="Bowen Wang" userId="b5f0ddca-0d6f-4e1d-816b-8f00b1aeefd1" providerId="ADAL" clId="{061C1549-AF93-4CAF-BC73-7952B19E8AE8}" dt="2025-02-11T18:21:55.659" v="4115" actId="1076"/>
          <ac:picMkLst>
            <pc:docMk/>
            <pc:sldMk cId="4264618534" sldId="418"/>
            <ac:picMk id="9" creationId="{B40D2910-5867-CB22-4B92-E614ED4869D9}"/>
          </ac:picMkLst>
        </pc:picChg>
      </pc:sldChg>
      <pc:sldChg chg="addSp delSp modSp new mod modNotesTx">
        <pc:chgData name="Bowen Wang" userId="b5f0ddca-0d6f-4e1d-816b-8f00b1aeefd1" providerId="ADAL" clId="{061C1549-AF93-4CAF-BC73-7952B19E8AE8}" dt="2025-02-12T16:39:46.813" v="6220" actId="14100"/>
        <pc:sldMkLst>
          <pc:docMk/>
          <pc:sldMk cId="2383422104" sldId="419"/>
        </pc:sldMkLst>
        <pc:spChg chg="add mod">
          <ac:chgData name="Bowen Wang" userId="b5f0ddca-0d6f-4e1d-816b-8f00b1aeefd1" providerId="ADAL" clId="{061C1549-AF93-4CAF-BC73-7952B19E8AE8}" dt="2025-02-12T16:39:46.813" v="6220" actId="14100"/>
          <ac:spMkLst>
            <pc:docMk/>
            <pc:sldMk cId="2383422104" sldId="419"/>
            <ac:spMk id="2" creationId="{1F3BE248-F0D0-EB3B-145D-5C026D8B9332}"/>
          </ac:spMkLst>
        </pc:spChg>
        <pc:spChg chg="add mod">
          <ac:chgData name="Bowen Wang" userId="b5f0ddca-0d6f-4e1d-816b-8f00b1aeefd1" providerId="ADAL" clId="{061C1549-AF93-4CAF-BC73-7952B19E8AE8}" dt="2025-02-11T05:55:21.799" v="3311" actId="20577"/>
          <ac:spMkLst>
            <pc:docMk/>
            <pc:sldMk cId="2383422104" sldId="419"/>
            <ac:spMk id="5" creationId="{F24D9126-3EA4-1B99-42F1-3E7E608FB2DA}"/>
          </ac:spMkLst>
        </pc:spChg>
      </pc:sldChg>
      <pc:sldChg chg="modSp add mod modAnim modNotesTx">
        <pc:chgData name="Bowen Wang" userId="b5f0ddca-0d6f-4e1d-816b-8f00b1aeefd1" providerId="ADAL" clId="{061C1549-AF93-4CAF-BC73-7952B19E8AE8}" dt="2025-02-12T16:39:26.266" v="6213" actId="20577"/>
        <pc:sldMkLst>
          <pc:docMk/>
          <pc:sldMk cId="2317898015" sldId="420"/>
        </pc:sldMkLst>
        <pc:spChg chg="mod">
          <ac:chgData name="Bowen Wang" userId="b5f0ddca-0d6f-4e1d-816b-8f00b1aeefd1" providerId="ADAL" clId="{061C1549-AF93-4CAF-BC73-7952B19E8AE8}" dt="2025-02-12T16:39:26.266" v="6213" actId="20577"/>
          <ac:spMkLst>
            <pc:docMk/>
            <pc:sldMk cId="2317898015" sldId="420"/>
            <ac:spMk id="7" creationId="{658BEFCD-340F-A514-62F9-6D548A86BE9A}"/>
          </ac:spMkLst>
        </pc:spChg>
      </pc:sldChg>
      <pc:sldChg chg="addSp delSp modSp new mod">
        <pc:chgData name="Bowen Wang" userId="b5f0ddca-0d6f-4e1d-816b-8f00b1aeefd1" providerId="ADAL" clId="{061C1549-AF93-4CAF-BC73-7952B19E8AE8}" dt="2025-02-11T16:11:01.472" v="3445" actId="1076"/>
        <pc:sldMkLst>
          <pc:docMk/>
          <pc:sldMk cId="155552818" sldId="421"/>
        </pc:sldMkLst>
        <pc:spChg chg="add mod">
          <ac:chgData name="Bowen Wang" userId="b5f0ddca-0d6f-4e1d-816b-8f00b1aeefd1" providerId="ADAL" clId="{061C1549-AF93-4CAF-BC73-7952B19E8AE8}" dt="2025-02-11T16:11:01.472" v="3445" actId="1076"/>
          <ac:spMkLst>
            <pc:docMk/>
            <pc:sldMk cId="155552818" sldId="421"/>
            <ac:spMk id="6" creationId="{E5CFC4C2-7B8C-F702-141C-B6C55AF8EC56}"/>
          </ac:spMkLst>
        </pc:spChg>
        <pc:picChg chg="add mod">
          <ac:chgData name="Bowen Wang" userId="b5f0ddca-0d6f-4e1d-816b-8f00b1aeefd1" providerId="ADAL" clId="{061C1549-AF93-4CAF-BC73-7952B19E8AE8}" dt="2025-02-11T16:10:09.267" v="3438" actId="1076"/>
          <ac:picMkLst>
            <pc:docMk/>
            <pc:sldMk cId="155552818" sldId="421"/>
            <ac:picMk id="1028" creationId="{4BFCB848-827F-CA50-8E06-A98F93309CD2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17:58:11.307" v="3793" actId="478"/>
        <pc:sldMkLst>
          <pc:docMk/>
          <pc:sldMk cId="3939987827" sldId="422"/>
        </pc:sldMkLst>
        <pc:spChg chg="add mod">
          <ac:chgData name="Bowen Wang" userId="b5f0ddca-0d6f-4e1d-816b-8f00b1aeefd1" providerId="ADAL" clId="{061C1549-AF93-4CAF-BC73-7952B19E8AE8}" dt="2025-02-11T16:19:56.290" v="3456" actId="1582"/>
          <ac:spMkLst>
            <pc:docMk/>
            <pc:sldMk cId="3939987827" sldId="422"/>
            <ac:spMk id="2" creationId="{003C4309-8717-E77D-A5D0-9BDACFD7987B}"/>
          </ac:spMkLst>
        </pc:spChg>
        <pc:spChg chg="add mod">
          <ac:chgData name="Bowen Wang" userId="b5f0ddca-0d6f-4e1d-816b-8f00b1aeefd1" providerId="ADAL" clId="{061C1549-AF93-4CAF-BC73-7952B19E8AE8}" dt="2025-02-11T16:22:50.544" v="3477" actId="1076"/>
          <ac:spMkLst>
            <pc:docMk/>
            <pc:sldMk cId="3939987827" sldId="422"/>
            <ac:spMk id="8" creationId="{C4E8615F-E305-426B-C4B2-86938CF8F766}"/>
          </ac:spMkLst>
        </pc:spChg>
        <pc:picChg chg="add mod">
          <ac:chgData name="Bowen Wang" userId="b5f0ddca-0d6f-4e1d-816b-8f00b1aeefd1" providerId="ADAL" clId="{061C1549-AF93-4CAF-BC73-7952B19E8AE8}" dt="2025-02-11T16:16:43.413" v="3454" actId="1076"/>
          <ac:picMkLst>
            <pc:docMk/>
            <pc:sldMk cId="3939987827" sldId="422"/>
            <ac:picMk id="2050" creationId="{9CE3FE39-5360-52CA-CEEE-0FE636A9369E}"/>
          </ac:picMkLst>
        </pc:picChg>
        <pc:cxnChg chg="add mod">
          <ac:chgData name="Bowen Wang" userId="b5f0ddca-0d6f-4e1d-816b-8f00b1aeefd1" providerId="ADAL" clId="{061C1549-AF93-4CAF-BC73-7952B19E8AE8}" dt="2025-02-11T16:21:09.844" v="3470" actId="1035"/>
          <ac:cxnSpMkLst>
            <pc:docMk/>
            <pc:sldMk cId="3939987827" sldId="422"/>
            <ac:cxnSpMk id="5" creationId="{DB2EB6A9-927D-B7BD-656D-23C4DAE4581E}"/>
          </ac:cxnSpMkLst>
        </pc:cxnChg>
      </pc:sldChg>
      <pc:sldChg chg="delSp add">
        <pc:chgData name="Bowen Wang" userId="b5f0ddca-0d6f-4e1d-816b-8f00b1aeefd1" providerId="ADAL" clId="{061C1549-AF93-4CAF-BC73-7952B19E8AE8}" dt="2025-02-11T16:34:25.495" v="3489" actId="478"/>
        <pc:sldMkLst>
          <pc:docMk/>
          <pc:sldMk cId="3155580782" sldId="423"/>
        </pc:sldMkLst>
      </pc:sldChg>
      <pc:sldChg chg="addSp delSp modSp new del mod modNotesTx">
        <pc:chgData name="Bowen Wang" userId="b5f0ddca-0d6f-4e1d-816b-8f00b1aeefd1" providerId="ADAL" clId="{061C1549-AF93-4CAF-BC73-7952B19E8AE8}" dt="2025-02-12T16:46:16.878" v="6290" actId="47"/>
        <pc:sldMkLst>
          <pc:docMk/>
          <pc:sldMk cId="42206294" sldId="424"/>
        </pc:sldMkLst>
      </pc:sldChg>
      <pc:sldChg chg="add del">
        <pc:chgData name="Bowen Wang" userId="b5f0ddca-0d6f-4e1d-816b-8f00b1aeefd1" providerId="ADAL" clId="{061C1549-AF93-4CAF-BC73-7952B19E8AE8}" dt="2025-02-11T16:33:05.713" v="3483"/>
        <pc:sldMkLst>
          <pc:docMk/>
          <pc:sldMk cId="222408249" sldId="425"/>
        </pc:sldMkLst>
      </pc:sldChg>
      <pc:sldChg chg="addSp delSp modSp add mod modAnim">
        <pc:chgData name="Bowen Wang" userId="b5f0ddca-0d6f-4e1d-816b-8f00b1aeefd1" providerId="ADAL" clId="{061C1549-AF93-4CAF-BC73-7952B19E8AE8}" dt="2025-02-13T13:44:37.512" v="6337" actId="1076"/>
        <pc:sldMkLst>
          <pc:docMk/>
          <pc:sldMk cId="1131701716" sldId="425"/>
        </pc:sldMkLst>
        <pc:spChg chg="add mod">
          <ac:chgData name="Bowen Wang" userId="b5f0ddca-0d6f-4e1d-816b-8f00b1aeefd1" providerId="ADAL" clId="{061C1549-AF93-4CAF-BC73-7952B19E8AE8}" dt="2025-02-13T13:44:37.512" v="6337" actId="1076"/>
          <ac:spMkLst>
            <pc:docMk/>
            <pc:sldMk cId="1131701716" sldId="425"/>
            <ac:spMk id="4" creationId="{B61D2599-E823-BC27-B0F7-B11B4C5D94C0}"/>
          </ac:spMkLst>
        </pc:spChg>
        <pc:picChg chg="add mod">
          <ac:chgData name="Bowen Wang" userId="b5f0ddca-0d6f-4e1d-816b-8f00b1aeefd1" providerId="ADAL" clId="{061C1549-AF93-4CAF-BC73-7952B19E8AE8}" dt="2025-02-11T16:34:49.815" v="3498" actId="1076"/>
          <ac:picMkLst>
            <pc:docMk/>
            <pc:sldMk cId="1131701716" sldId="425"/>
            <ac:picMk id="3076" creationId="{CC01094C-79CF-2ACE-BD56-A9827B9152F4}"/>
          </ac:picMkLst>
        </pc:picChg>
      </pc:sldChg>
      <pc:sldChg chg="add del">
        <pc:chgData name="Bowen Wang" userId="b5f0ddca-0d6f-4e1d-816b-8f00b1aeefd1" providerId="ADAL" clId="{061C1549-AF93-4CAF-BC73-7952B19E8AE8}" dt="2025-02-11T16:34:34.039" v="3493"/>
        <pc:sldMkLst>
          <pc:docMk/>
          <pc:sldMk cId="3626035676" sldId="426"/>
        </pc:sldMkLst>
      </pc:sldChg>
      <pc:sldChg chg="addSp delSp modSp add del mod">
        <pc:chgData name="Bowen Wang" userId="b5f0ddca-0d6f-4e1d-816b-8f00b1aeefd1" providerId="ADAL" clId="{061C1549-AF93-4CAF-BC73-7952B19E8AE8}" dt="2025-02-12T16:46:18.022" v="6291" actId="47"/>
        <pc:sldMkLst>
          <pc:docMk/>
          <pc:sldMk cId="3990175894" sldId="426"/>
        </pc:sldMkLst>
      </pc:sldChg>
      <pc:sldChg chg="modSp add mod">
        <pc:chgData name="Bowen Wang" userId="b5f0ddca-0d6f-4e1d-816b-8f00b1aeefd1" providerId="ADAL" clId="{061C1549-AF93-4CAF-BC73-7952B19E8AE8}" dt="2025-02-11T17:30:14.985" v="3665" actId="1076"/>
        <pc:sldMkLst>
          <pc:docMk/>
          <pc:sldMk cId="1428219618" sldId="427"/>
        </pc:sldMkLst>
        <pc:spChg chg="mod">
          <ac:chgData name="Bowen Wang" userId="b5f0ddca-0d6f-4e1d-816b-8f00b1aeefd1" providerId="ADAL" clId="{061C1549-AF93-4CAF-BC73-7952B19E8AE8}" dt="2025-02-11T17:30:14.985" v="3665" actId="1076"/>
          <ac:spMkLst>
            <pc:docMk/>
            <pc:sldMk cId="1428219618" sldId="427"/>
            <ac:spMk id="4" creationId="{B8483AAE-100C-9965-EC6E-266C62AD2E19}"/>
          </ac:spMkLst>
        </pc:spChg>
      </pc:sldChg>
      <pc:sldChg chg="addSp delSp modSp add mod modAnim">
        <pc:chgData name="Bowen Wang" userId="b5f0ddca-0d6f-4e1d-816b-8f00b1aeefd1" providerId="ADAL" clId="{061C1549-AF93-4CAF-BC73-7952B19E8AE8}" dt="2025-02-11T18:20:44.803" v="4061" actId="478"/>
        <pc:sldMkLst>
          <pc:docMk/>
          <pc:sldMk cId="1799330052" sldId="428"/>
        </pc:sldMkLst>
        <pc:spChg chg="add mod">
          <ac:chgData name="Bowen Wang" userId="b5f0ddca-0d6f-4e1d-816b-8f00b1aeefd1" providerId="ADAL" clId="{061C1549-AF93-4CAF-BC73-7952B19E8AE8}" dt="2025-02-11T18:08:58.526" v="3809"/>
          <ac:spMkLst>
            <pc:docMk/>
            <pc:sldMk cId="1799330052" sldId="428"/>
            <ac:spMk id="2" creationId="{A9D85984-D627-0731-5633-8BE084BF72B4}"/>
          </ac:spMkLst>
        </pc:spChg>
        <pc:picChg chg="mod">
          <ac:chgData name="Bowen Wang" userId="b5f0ddca-0d6f-4e1d-816b-8f00b1aeefd1" providerId="ADAL" clId="{061C1549-AF93-4CAF-BC73-7952B19E8AE8}" dt="2025-02-11T18:08:08.458" v="3799" actId="732"/>
          <ac:picMkLst>
            <pc:docMk/>
            <pc:sldMk cId="1799330052" sldId="428"/>
            <ac:picMk id="10242" creationId="{595371A3-22F2-0927-BE1D-B2F287C2F9EC}"/>
          </ac:picMkLst>
        </pc:picChg>
      </pc:sldChg>
      <pc:sldChg chg="addSp delSp new mod">
        <pc:chgData name="Bowen Wang" userId="b5f0ddca-0d6f-4e1d-816b-8f00b1aeefd1" providerId="ADAL" clId="{061C1549-AF93-4CAF-BC73-7952B19E8AE8}" dt="2025-02-11T18:17:56.164" v="3812" actId="22"/>
        <pc:sldMkLst>
          <pc:docMk/>
          <pc:sldMk cId="634553310" sldId="429"/>
        </pc:sldMkLst>
        <pc:picChg chg="add">
          <ac:chgData name="Bowen Wang" userId="b5f0ddca-0d6f-4e1d-816b-8f00b1aeefd1" providerId="ADAL" clId="{061C1549-AF93-4CAF-BC73-7952B19E8AE8}" dt="2025-02-11T18:17:56.164" v="3812" actId="22"/>
          <ac:picMkLst>
            <pc:docMk/>
            <pc:sldMk cId="634553310" sldId="429"/>
            <ac:picMk id="6" creationId="{0C817AC0-0B70-C181-0FB6-9B94F8391DB0}"/>
          </ac:picMkLst>
        </pc:picChg>
      </pc:sldChg>
      <pc:sldChg chg="modSp add mod modAnim">
        <pc:chgData name="Bowen Wang" userId="b5f0ddca-0d6f-4e1d-816b-8f00b1aeefd1" providerId="ADAL" clId="{061C1549-AF93-4CAF-BC73-7952B19E8AE8}" dt="2025-02-12T16:38:06.011" v="6117" actId="1076"/>
        <pc:sldMkLst>
          <pc:docMk/>
          <pc:sldMk cId="2624422551" sldId="430"/>
        </pc:sldMkLst>
        <pc:spChg chg="mod">
          <ac:chgData name="Bowen Wang" userId="b5f0ddca-0d6f-4e1d-816b-8f00b1aeefd1" providerId="ADAL" clId="{061C1549-AF93-4CAF-BC73-7952B19E8AE8}" dt="2025-02-12T16:38:06.011" v="6117" actId="1076"/>
          <ac:spMkLst>
            <pc:docMk/>
            <pc:sldMk cId="2624422551" sldId="430"/>
            <ac:spMk id="5" creationId="{DCB4D220-7528-D3F5-6F5B-2716AB54077F}"/>
          </ac:spMkLst>
        </pc:spChg>
      </pc:sldChg>
      <pc:sldChg chg="modSp add mod ord modNotesTx">
        <pc:chgData name="Bowen Wang" userId="b5f0ddca-0d6f-4e1d-816b-8f00b1aeefd1" providerId="ADAL" clId="{061C1549-AF93-4CAF-BC73-7952B19E8AE8}" dt="2025-02-11T19:06:51.041" v="4849"/>
        <pc:sldMkLst>
          <pc:docMk/>
          <pc:sldMk cId="3929124361" sldId="431"/>
        </pc:sldMkLst>
        <pc:spChg chg="mod">
          <ac:chgData name="Bowen Wang" userId="b5f0ddca-0d6f-4e1d-816b-8f00b1aeefd1" providerId="ADAL" clId="{061C1549-AF93-4CAF-BC73-7952B19E8AE8}" dt="2025-02-11T18:54:15.812" v="4546" actId="313"/>
          <ac:spMkLst>
            <pc:docMk/>
            <pc:sldMk cId="3929124361" sldId="431"/>
            <ac:spMk id="2" creationId="{D6499A81-83A1-2DB1-8EDE-40E6FE49EA48}"/>
          </ac:spMkLst>
        </pc:spChg>
        <pc:spChg chg="mod">
          <ac:chgData name="Bowen Wang" userId="b5f0ddca-0d6f-4e1d-816b-8f00b1aeefd1" providerId="ADAL" clId="{061C1549-AF93-4CAF-BC73-7952B19E8AE8}" dt="2025-02-11T18:52:50.099" v="4407" actId="20577"/>
          <ac:spMkLst>
            <pc:docMk/>
            <pc:sldMk cId="3929124361" sldId="431"/>
            <ac:spMk id="5" creationId="{6CAD771D-23B8-7A00-7A9F-548317FF5E21}"/>
          </ac:spMkLst>
        </pc:spChg>
      </pc:sldChg>
      <pc:sldChg chg="modSp add mod ord">
        <pc:chgData name="Bowen Wang" userId="b5f0ddca-0d6f-4e1d-816b-8f00b1aeefd1" providerId="ADAL" clId="{061C1549-AF93-4CAF-BC73-7952B19E8AE8}" dt="2025-02-11T19:06:38.103" v="4847" actId="20577"/>
        <pc:sldMkLst>
          <pc:docMk/>
          <pc:sldMk cId="847640636" sldId="432"/>
        </pc:sldMkLst>
        <pc:spChg chg="mod">
          <ac:chgData name="Bowen Wang" userId="b5f0ddca-0d6f-4e1d-816b-8f00b1aeefd1" providerId="ADAL" clId="{061C1549-AF93-4CAF-BC73-7952B19E8AE8}" dt="2025-02-11T19:06:38.103" v="4847" actId="20577"/>
          <ac:spMkLst>
            <pc:docMk/>
            <pc:sldMk cId="847640636" sldId="432"/>
            <ac:spMk id="2" creationId="{2037C674-7CF3-1FD3-34A4-E76DB124631A}"/>
          </ac:spMkLst>
        </pc:spChg>
      </pc:sldChg>
      <pc:sldChg chg="delSp modSp add mod">
        <pc:chgData name="Bowen Wang" userId="b5f0ddca-0d6f-4e1d-816b-8f00b1aeefd1" providerId="ADAL" clId="{061C1549-AF93-4CAF-BC73-7952B19E8AE8}" dt="2025-02-11T18:58:20.911" v="4683" actId="478"/>
        <pc:sldMkLst>
          <pc:docMk/>
          <pc:sldMk cId="247002940" sldId="433"/>
        </pc:sldMkLst>
        <pc:spChg chg="mod">
          <ac:chgData name="Bowen Wang" userId="b5f0ddca-0d6f-4e1d-816b-8f00b1aeefd1" providerId="ADAL" clId="{061C1549-AF93-4CAF-BC73-7952B19E8AE8}" dt="2025-02-11T18:55:27.400" v="4664" actId="20577"/>
          <ac:spMkLst>
            <pc:docMk/>
            <pc:sldMk cId="247002940" sldId="433"/>
            <ac:spMk id="2" creationId="{98EA6003-27C1-0DE5-0D6B-4844F10741D2}"/>
          </ac:spMkLst>
        </pc:spChg>
        <pc:picChg chg="mod modCrop">
          <ac:chgData name="Bowen Wang" userId="b5f0ddca-0d6f-4e1d-816b-8f00b1aeefd1" providerId="ADAL" clId="{061C1549-AF93-4CAF-BC73-7952B19E8AE8}" dt="2025-02-11T18:58:17.778" v="4682" actId="732"/>
          <ac:picMkLst>
            <pc:docMk/>
            <pc:sldMk cId="247002940" sldId="433"/>
            <ac:picMk id="7" creationId="{5E73CA19-018F-143A-4050-EAE48F43A90B}"/>
          </ac:picMkLst>
        </pc:picChg>
      </pc:sldChg>
      <pc:sldChg chg="addSp delSp modSp add mod modAnim modNotesTx">
        <pc:chgData name="Bowen Wang" userId="b5f0ddca-0d6f-4e1d-816b-8f00b1aeefd1" providerId="ADAL" clId="{061C1549-AF93-4CAF-BC73-7952B19E8AE8}" dt="2025-02-11T19:06:03.535" v="4826"/>
        <pc:sldMkLst>
          <pc:docMk/>
          <pc:sldMk cId="1278247236" sldId="434"/>
        </pc:sldMkLst>
        <pc:spChg chg="mod">
          <ac:chgData name="Bowen Wang" userId="b5f0ddca-0d6f-4e1d-816b-8f00b1aeefd1" providerId="ADAL" clId="{061C1549-AF93-4CAF-BC73-7952B19E8AE8}" dt="2025-02-11T18:55:49.913" v="4670" actId="20577"/>
          <ac:spMkLst>
            <pc:docMk/>
            <pc:sldMk cId="1278247236" sldId="434"/>
            <ac:spMk id="2" creationId="{2A0F0FB8-B4B3-7AA4-0082-8D27A66F25D9}"/>
          </ac:spMkLst>
        </pc:spChg>
        <pc:picChg chg="add mod modCrop">
          <ac:chgData name="Bowen Wang" userId="b5f0ddca-0d6f-4e1d-816b-8f00b1aeefd1" providerId="ADAL" clId="{061C1549-AF93-4CAF-BC73-7952B19E8AE8}" dt="2025-02-11T19:05:08.100" v="4812" actId="1076"/>
          <ac:picMkLst>
            <pc:docMk/>
            <pc:sldMk cId="1278247236" sldId="434"/>
            <ac:picMk id="5" creationId="{EA3DCA10-4937-C3AC-8E04-33DAD09A244E}"/>
          </ac:picMkLst>
        </pc:picChg>
        <pc:picChg chg="add mod modCrop">
          <ac:chgData name="Bowen Wang" userId="b5f0ddca-0d6f-4e1d-816b-8f00b1aeefd1" providerId="ADAL" clId="{061C1549-AF93-4CAF-BC73-7952B19E8AE8}" dt="2025-02-11T19:06:01.443" v="4824" actId="1076"/>
          <ac:picMkLst>
            <pc:docMk/>
            <pc:sldMk cId="1278247236" sldId="434"/>
            <ac:picMk id="6" creationId="{689A64D8-02D6-A3AB-B098-91C7FBC1CC56}"/>
          </ac:picMkLst>
        </pc:picChg>
        <pc:picChg chg="mod modCrop">
          <ac:chgData name="Bowen Wang" userId="b5f0ddca-0d6f-4e1d-816b-8f00b1aeefd1" providerId="ADAL" clId="{061C1549-AF93-4CAF-BC73-7952B19E8AE8}" dt="2025-02-11T18:57:16.534" v="4672" actId="732"/>
          <ac:picMkLst>
            <pc:docMk/>
            <pc:sldMk cId="1278247236" sldId="434"/>
            <ac:picMk id="7" creationId="{85FF65F6-F5CF-0886-4CB9-8C8EB886942A}"/>
          </ac:picMkLst>
        </pc:picChg>
      </pc:sldChg>
      <pc:sldChg chg="delSp modSp add del mod">
        <pc:chgData name="Bowen Wang" userId="b5f0ddca-0d6f-4e1d-816b-8f00b1aeefd1" providerId="ADAL" clId="{061C1549-AF93-4CAF-BC73-7952B19E8AE8}" dt="2025-02-11T19:06:05.488" v="4827" actId="47"/>
        <pc:sldMkLst>
          <pc:docMk/>
          <pc:sldMk cId="3053635890" sldId="435"/>
        </pc:sldMkLst>
      </pc:sldChg>
      <pc:sldChg chg="addSp delSp modSp add mod">
        <pc:chgData name="Bowen Wang" userId="b5f0ddca-0d6f-4e1d-816b-8f00b1aeefd1" providerId="ADAL" clId="{061C1549-AF93-4CAF-BC73-7952B19E8AE8}" dt="2025-02-11T19:02:55.209" v="4699"/>
        <pc:sldMkLst>
          <pc:docMk/>
          <pc:sldMk cId="64069765" sldId="436"/>
        </pc:sldMkLst>
        <pc:spChg chg="add mod">
          <ac:chgData name="Bowen Wang" userId="b5f0ddca-0d6f-4e1d-816b-8f00b1aeefd1" providerId="ADAL" clId="{061C1549-AF93-4CAF-BC73-7952B19E8AE8}" dt="2025-02-11T19:02:55.209" v="4699"/>
          <ac:spMkLst>
            <pc:docMk/>
            <pc:sldMk cId="64069765" sldId="436"/>
            <ac:spMk id="3" creationId="{E5BEA6FF-EAAF-14F1-50D2-B6516DA2D778}"/>
          </ac:spMkLst>
        </pc:spChg>
      </pc:sldChg>
      <pc:sldChg chg="delSp modSp add mod modAnim modNotesTx">
        <pc:chgData name="Bowen Wang" userId="b5f0ddca-0d6f-4e1d-816b-8f00b1aeefd1" providerId="ADAL" clId="{061C1549-AF93-4CAF-BC73-7952B19E8AE8}" dt="2025-02-11T19:27:26.649" v="5300"/>
        <pc:sldMkLst>
          <pc:docMk/>
          <pc:sldMk cId="2805756540" sldId="437"/>
        </pc:sldMkLst>
        <pc:spChg chg="mod">
          <ac:chgData name="Bowen Wang" userId="b5f0ddca-0d6f-4e1d-816b-8f00b1aeefd1" providerId="ADAL" clId="{061C1549-AF93-4CAF-BC73-7952B19E8AE8}" dt="2025-02-11T19:23:06.080" v="5271" actId="1035"/>
          <ac:spMkLst>
            <pc:docMk/>
            <pc:sldMk cId="2805756540" sldId="437"/>
            <ac:spMk id="3" creationId="{FB2A5EE3-D7D0-0531-09D7-EC8BD3A055BE}"/>
          </ac:spMkLst>
        </pc:spChg>
        <pc:spChg chg="mod">
          <ac:chgData name="Bowen Wang" userId="b5f0ddca-0d6f-4e1d-816b-8f00b1aeefd1" providerId="ADAL" clId="{061C1549-AF93-4CAF-BC73-7952B19E8AE8}" dt="2025-02-11T19:15:11.613" v="4873" actId="27636"/>
          <ac:spMkLst>
            <pc:docMk/>
            <pc:sldMk cId="2805756540" sldId="437"/>
            <ac:spMk id="5" creationId="{89F67363-A066-22A2-C17D-C4D8DDDE4AED}"/>
          </ac:spMkLst>
        </pc:spChg>
      </pc:sldChg>
      <pc:sldChg chg="modSp add mod modNotesTx">
        <pc:chgData name="Bowen Wang" userId="b5f0ddca-0d6f-4e1d-816b-8f00b1aeefd1" providerId="ADAL" clId="{061C1549-AF93-4CAF-BC73-7952B19E8AE8}" dt="2025-02-11T19:41:18.123" v="5529" actId="6549"/>
        <pc:sldMkLst>
          <pc:docMk/>
          <pc:sldMk cId="1372890318" sldId="438"/>
        </pc:sldMkLst>
        <pc:spChg chg="mod">
          <ac:chgData name="Bowen Wang" userId="b5f0ddca-0d6f-4e1d-816b-8f00b1aeefd1" providerId="ADAL" clId="{061C1549-AF93-4CAF-BC73-7952B19E8AE8}" dt="2025-02-11T19:28:26.327" v="5343" actId="20577"/>
          <ac:spMkLst>
            <pc:docMk/>
            <pc:sldMk cId="1372890318" sldId="438"/>
            <ac:spMk id="5" creationId="{B568C28C-748D-61F4-9A1C-83945802AFA8}"/>
          </ac:spMkLst>
        </pc:spChg>
      </pc:sldChg>
      <pc:sldChg chg="modSp add mod modAnim modNotesTx">
        <pc:chgData name="Bowen Wang" userId="b5f0ddca-0d6f-4e1d-816b-8f00b1aeefd1" providerId="ADAL" clId="{061C1549-AF93-4CAF-BC73-7952B19E8AE8}" dt="2025-02-11T19:41:16.553" v="5528" actId="6549"/>
        <pc:sldMkLst>
          <pc:docMk/>
          <pc:sldMk cId="402098223" sldId="439"/>
        </pc:sldMkLst>
        <pc:spChg chg="mod">
          <ac:chgData name="Bowen Wang" userId="b5f0ddca-0d6f-4e1d-816b-8f00b1aeefd1" providerId="ADAL" clId="{061C1549-AF93-4CAF-BC73-7952B19E8AE8}" dt="2025-02-11T19:28:55.352" v="5362" actId="255"/>
          <ac:spMkLst>
            <pc:docMk/>
            <pc:sldMk cId="402098223" sldId="439"/>
            <ac:spMk id="5" creationId="{F1737159-DEC7-5F70-DADC-66167932D915}"/>
          </ac:spMkLst>
        </pc:spChg>
      </pc:sldChg>
      <pc:sldChg chg="addSp delSp modSp new mod">
        <pc:chgData name="Bowen Wang" userId="b5f0ddca-0d6f-4e1d-816b-8f00b1aeefd1" providerId="ADAL" clId="{061C1549-AF93-4CAF-BC73-7952B19E8AE8}" dt="2025-02-11T19:30:10.127" v="5418" actId="122"/>
        <pc:sldMkLst>
          <pc:docMk/>
          <pc:sldMk cId="1161004683" sldId="440"/>
        </pc:sldMkLst>
        <pc:spChg chg="add mod">
          <ac:chgData name="Bowen Wang" userId="b5f0ddca-0d6f-4e1d-816b-8f00b1aeefd1" providerId="ADAL" clId="{061C1549-AF93-4CAF-BC73-7952B19E8AE8}" dt="2025-02-11T19:29:32.748" v="5373" actId="20577"/>
          <ac:spMkLst>
            <pc:docMk/>
            <pc:sldMk cId="1161004683" sldId="440"/>
            <ac:spMk id="5" creationId="{011A788A-28E5-B02E-BB53-B73D3DB2ECB2}"/>
          </ac:spMkLst>
        </pc:spChg>
        <pc:spChg chg="add mod">
          <ac:chgData name="Bowen Wang" userId="b5f0ddca-0d6f-4e1d-816b-8f00b1aeefd1" providerId="ADAL" clId="{061C1549-AF93-4CAF-BC73-7952B19E8AE8}" dt="2025-02-11T19:30:10.127" v="5418" actId="122"/>
          <ac:spMkLst>
            <pc:docMk/>
            <pc:sldMk cId="1161004683" sldId="440"/>
            <ac:spMk id="7" creationId="{0DA504E1-4E3C-C80D-29B3-62523AEB5CDA}"/>
          </ac:spMkLst>
        </pc:spChg>
      </pc:sldChg>
      <pc:sldChg chg="addSp delSp modSp add mod">
        <pc:chgData name="Bowen Wang" userId="b5f0ddca-0d6f-4e1d-816b-8f00b1aeefd1" providerId="ADAL" clId="{061C1549-AF93-4CAF-BC73-7952B19E8AE8}" dt="2025-02-11T19:38:53.694" v="5469" actId="478"/>
        <pc:sldMkLst>
          <pc:docMk/>
          <pc:sldMk cId="1171928033" sldId="441"/>
        </pc:sldMkLst>
        <pc:spChg chg="mod">
          <ac:chgData name="Bowen Wang" userId="b5f0ddca-0d6f-4e1d-816b-8f00b1aeefd1" providerId="ADAL" clId="{061C1549-AF93-4CAF-BC73-7952B19E8AE8}" dt="2025-02-11T19:38:49.620" v="5468" actId="1076"/>
          <ac:spMkLst>
            <pc:docMk/>
            <pc:sldMk cId="1171928033" sldId="441"/>
            <ac:spMk id="5" creationId="{EE897608-841A-DAC9-477E-51040D5B4F37}"/>
          </ac:spMkLst>
        </pc:spChg>
        <pc:picChg chg="add mod">
          <ac:chgData name="Bowen Wang" userId="b5f0ddca-0d6f-4e1d-816b-8f00b1aeefd1" providerId="ADAL" clId="{061C1549-AF93-4CAF-BC73-7952B19E8AE8}" dt="2025-02-11T19:38:42.984" v="5465" actId="1076"/>
          <ac:picMkLst>
            <pc:docMk/>
            <pc:sldMk cId="1171928033" sldId="441"/>
            <ac:picMk id="8" creationId="{68854E26-5EF2-40A8-62DB-ECFF89F9418E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19:39:21.829" v="5477" actId="167"/>
        <pc:sldMkLst>
          <pc:docMk/>
          <pc:sldMk cId="4283476246" sldId="442"/>
        </pc:sldMkLst>
        <pc:picChg chg="add mod ord">
          <ac:chgData name="Bowen Wang" userId="b5f0ddca-0d6f-4e1d-816b-8f00b1aeefd1" providerId="ADAL" clId="{061C1549-AF93-4CAF-BC73-7952B19E8AE8}" dt="2025-02-11T19:39:21.829" v="5477" actId="167"/>
          <ac:picMkLst>
            <pc:docMk/>
            <pc:sldMk cId="4283476246" sldId="442"/>
            <ac:picMk id="3" creationId="{7EF5EC0F-7BFB-FEEC-E85D-59C5B6463483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19:39:40.148" v="5481" actId="1076"/>
        <pc:sldMkLst>
          <pc:docMk/>
          <pc:sldMk cId="501124241" sldId="443"/>
        </pc:sldMkLst>
        <pc:picChg chg="add mod">
          <ac:chgData name="Bowen Wang" userId="b5f0ddca-0d6f-4e1d-816b-8f00b1aeefd1" providerId="ADAL" clId="{061C1549-AF93-4CAF-BC73-7952B19E8AE8}" dt="2025-02-11T19:39:40.148" v="5481" actId="1076"/>
          <ac:picMkLst>
            <pc:docMk/>
            <pc:sldMk cId="501124241" sldId="443"/>
            <ac:picMk id="4" creationId="{68B60B38-27D6-7855-27D2-0C471D176A4D}"/>
          </ac:picMkLst>
        </pc:picChg>
      </pc:sldChg>
      <pc:sldChg chg="addSp delSp modSp new mod">
        <pc:chgData name="Bowen Wang" userId="b5f0ddca-0d6f-4e1d-816b-8f00b1aeefd1" providerId="ADAL" clId="{061C1549-AF93-4CAF-BC73-7952B19E8AE8}" dt="2025-02-11T19:39:56.943" v="5486"/>
        <pc:sldMkLst>
          <pc:docMk/>
          <pc:sldMk cId="2554146954" sldId="444"/>
        </pc:sldMkLst>
        <pc:spChg chg="add mod">
          <ac:chgData name="Bowen Wang" userId="b5f0ddca-0d6f-4e1d-816b-8f00b1aeefd1" providerId="ADAL" clId="{061C1549-AF93-4CAF-BC73-7952B19E8AE8}" dt="2025-02-11T19:39:56.943" v="5486"/>
          <ac:spMkLst>
            <pc:docMk/>
            <pc:sldMk cId="2554146954" sldId="444"/>
            <ac:spMk id="7" creationId="{3148AF81-BA0A-B9A5-C585-2C91E04FDB2D}"/>
          </ac:spMkLst>
        </pc:spChg>
        <pc:picChg chg="add mod">
          <ac:chgData name="Bowen Wang" userId="b5f0ddca-0d6f-4e1d-816b-8f00b1aeefd1" providerId="ADAL" clId="{061C1549-AF93-4CAF-BC73-7952B19E8AE8}" dt="2025-02-11T19:39:53.653" v="5485" actId="1076"/>
          <ac:picMkLst>
            <pc:docMk/>
            <pc:sldMk cId="2554146954" sldId="444"/>
            <ac:picMk id="6" creationId="{D8D4481F-2E4B-7E6C-D31D-AF65F84B9739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1T19:41:11.194" v="5527" actId="167"/>
        <pc:sldMkLst>
          <pc:docMk/>
          <pc:sldMk cId="3167432899" sldId="445"/>
        </pc:sldMkLst>
        <pc:spChg chg="add mod">
          <ac:chgData name="Bowen Wang" userId="b5f0ddca-0d6f-4e1d-816b-8f00b1aeefd1" providerId="ADAL" clId="{061C1549-AF93-4CAF-BC73-7952B19E8AE8}" dt="2025-02-11T19:41:04.175" v="5524" actId="114"/>
          <ac:spMkLst>
            <pc:docMk/>
            <pc:sldMk cId="3167432899" sldId="445"/>
            <ac:spMk id="5" creationId="{26E6D38E-4998-1062-F0B3-28A05A2635C7}"/>
          </ac:spMkLst>
        </pc:spChg>
        <pc:picChg chg="add mod ord">
          <ac:chgData name="Bowen Wang" userId="b5f0ddca-0d6f-4e1d-816b-8f00b1aeefd1" providerId="ADAL" clId="{061C1549-AF93-4CAF-BC73-7952B19E8AE8}" dt="2025-02-11T19:41:11.194" v="5527" actId="167"/>
          <ac:picMkLst>
            <pc:docMk/>
            <pc:sldMk cId="3167432899" sldId="445"/>
            <ac:picMk id="3" creationId="{6A9A0F60-41EC-C47F-98C6-201A5AAB83A2}"/>
          </ac:picMkLst>
        </pc:picChg>
      </pc:sldChg>
      <pc:sldChg chg="addSp delSp modSp new mod">
        <pc:chgData name="Bowen Wang" userId="b5f0ddca-0d6f-4e1d-816b-8f00b1aeefd1" providerId="ADAL" clId="{061C1549-AF93-4CAF-BC73-7952B19E8AE8}" dt="2025-02-12T15:26:45.187" v="5562" actId="1038"/>
        <pc:sldMkLst>
          <pc:docMk/>
          <pc:sldMk cId="978595113" sldId="446"/>
        </pc:sldMkLst>
        <pc:spChg chg="del">
          <ac:chgData name="Bowen Wang" userId="b5f0ddca-0d6f-4e1d-816b-8f00b1aeefd1" providerId="ADAL" clId="{061C1549-AF93-4CAF-BC73-7952B19E8AE8}" dt="2025-02-12T15:25:01.767" v="5531" actId="478"/>
          <ac:spMkLst>
            <pc:docMk/>
            <pc:sldMk cId="978595113" sldId="446"/>
            <ac:spMk id="2" creationId="{6F16F96F-CAD1-4E39-DA7F-2664B58A282E}"/>
          </ac:spMkLst>
        </pc:spChg>
        <pc:spChg chg="del">
          <ac:chgData name="Bowen Wang" userId="b5f0ddca-0d6f-4e1d-816b-8f00b1aeefd1" providerId="ADAL" clId="{061C1549-AF93-4CAF-BC73-7952B19E8AE8}" dt="2025-02-12T15:25:01.767" v="5531" actId="478"/>
          <ac:spMkLst>
            <pc:docMk/>
            <pc:sldMk cId="978595113" sldId="446"/>
            <ac:spMk id="3" creationId="{C2A8B917-9017-163F-4332-42B84A8C0DF7}"/>
          </ac:spMkLst>
        </pc:spChg>
        <pc:spChg chg="del">
          <ac:chgData name="Bowen Wang" userId="b5f0ddca-0d6f-4e1d-816b-8f00b1aeefd1" providerId="ADAL" clId="{061C1549-AF93-4CAF-BC73-7952B19E8AE8}" dt="2025-02-12T15:25:01.767" v="5531" actId="478"/>
          <ac:spMkLst>
            <pc:docMk/>
            <pc:sldMk cId="978595113" sldId="446"/>
            <ac:spMk id="4" creationId="{B9B2644D-1412-DCCD-0E40-92C5FA60E025}"/>
          </ac:spMkLst>
        </pc:spChg>
        <pc:spChg chg="add">
          <ac:chgData name="Bowen Wang" userId="b5f0ddca-0d6f-4e1d-816b-8f00b1aeefd1" providerId="ADAL" clId="{061C1549-AF93-4CAF-BC73-7952B19E8AE8}" dt="2025-02-12T15:25:02.669" v="5532"/>
          <ac:spMkLst>
            <pc:docMk/>
            <pc:sldMk cId="978595113" sldId="446"/>
            <ac:spMk id="5" creationId="{C24D85F8-F997-6677-B65A-5330C96BADD9}"/>
          </ac:spMkLst>
        </pc:spChg>
        <pc:spChg chg="add del mod">
          <ac:chgData name="Bowen Wang" userId="b5f0ddca-0d6f-4e1d-816b-8f00b1aeefd1" providerId="ADAL" clId="{061C1549-AF93-4CAF-BC73-7952B19E8AE8}" dt="2025-02-12T15:25:12.038" v="5535" actId="478"/>
          <ac:spMkLst>
            <pc:docMk/>
            <pc:sldMk cId="978595113" sldId="446"/>
            <ac:spMk id="6" creationId="{DB69F82C-668A-5B24-3260-D08006221A58}"/>
          </ac:spMkLst>
        </pc:spChg>
        <pc:spChg chg="add mod">
          <ac:chgData name="Bowen Wang" userId="b5f0ddca-0d6f-4e1d-816b-8f00b1aeefd1" providerId="ADAL" clId="{061C1549-AF93-4CAF-BC73-7952B19E8AE8}" dt="2025-02-12T15:25:41.621" v="5540" actId="1076"/>
          <ac:spMkLst>
            <pc:docMk/>
            <pc:sldMk cId="978595113" sldId="446"/>
            <ac:spMk id="9" creationId="{36BC92FD-086A-6CF6-F03E-E19493C613D9}"/>
          </ac:spMkLst>
        </pc:spChg>
        <pc:spChg chg="add mod">
          <ac:chgData name="Bowen Wang" userId="b5f0ddca-0d6f-4e1d-816b-8f00b1aeefd1" providerId="ADAL" clId="{061C1549-AF93-4CAF-BC73-7952B19E8AE8}" dt="2025-02-12T15:26:45.187" v="5562" actId="1038"/>
          <ac:spMkLst>
            <pc:docMk/>
            <pc:sldMk cId="978595113" sldId="446"/>
            <ac:spMk id="13" creationId="{4484FB10-23EF-7500-FA52-DDF9320ECD15}"/>
          </ac:spMkLst>
        </pc:spChg>
        <pc:picChg chg="add mod">
          <ac:chgData name="Bowen Wang" userId="b5f0ddca-0d6f-4e1d-816b-8f00b1aeefd1" providerId="ADAL" clId="{061C1549-AF93-4CAF-BC73-7952B19E8AE8}" dt="2025-02-12T15:25:30.137" v="5537" actId="1076"/>
          <ac:picMkLst>
            <pc:docMk/>
            <pc:sldMk cId="978595113" sldId="446"/>
            <ac:picMk id="8" creationId="{9CC87C9D-3F6B-8C43-FD86-650811603F2E}"/>
          </ac:picMkLst>
        </pc:picChg>
        <pc:picChg chg="add mod">
          <ac:chgData name="Bowen Wang" userId="b5f0ddca-0d6f-4e1d-816b-8f00b1aeefd1" providerId="ADAL" clId="{061C1549-AF93-4CAF-BC73-7952B19E8AE8}" dt="2025-02-12T15:26:13.608" v="5543" actId="1076"/>
          <ac:picMkLst>
            <pc:docMk/>
            <pc:sldMk cId="978595113" sldId="446"/>
            <ac:picMk id="11" creationId="{BB88AD27-6DC8-BBE8-95AD-5CEAE9E6A3F5}"/>
          </ac:picMkLst>
        </pc:picChg>
      </pc:sldChg>
      <pc:sldChg chg="addSp delSp modSp add mod">
        <pc:chgData name="Bowen Wang" userId="b5f0ddca-0d6f-4e1d-816b-8f00b1aeefd1" providerId="ADAL" clId="{061C1549-AF93-4CAF-BC73-7952B19E8AE8}" dt="2025-02-12T16:16:25.234" v="5808" actId="1037"/>
        <pc:sldMkLst>
          <pc:docMk/>
          <pc:sldMk cId="4001353108" sldId="447"/>
        </pc:sldMkLst>
        <pc:spChg chg="add mod">
          <ac:chgData name="Bowen Wang" userId="b5f0ddca-0d6f-4e1d-816b-8f00b1aeefd1" providerId="ADAL" clId="{061C1549-AF93-4CAF-BC73-7952B19E8AE8}" dt="2025-02-12T16:16:07.946" v="5796" actId="1076"/>
          <ac:spMkLst>
            <pc:docMk/>
            <pc:sldMk cId="4001353108" sldId="447"/>
            <ac:spMk id="2" creationId="{9624860F-7F98-4B0D-CD66-82D75F0D723F}"/>
          </ac:spMkLst>
        </pc:spChg>
        <pc:spChg chg="mod">
          <ac:chgData name="Bowen Wang" userId="b5f0ddca-0d6f-4e1d-816b-8f00b1aeefd1" providerId="ADAL" clId="{061C1549-AF93-4CAF-BC73-7952B19E8AE8}" dt="2025-02-12T15:49:40.696" v="5646" actId="313"/>
          <ac:spMkLst>
            <pc:docMk/>
            <pc:sldMk cId="4001353108" sldId="447"/>
            <ac:spMk id="7" creationId="{2C67CC0F-5924-4CFD-15BF-EC4244A5D6D6}"/>
          </ac:spMkLst>
        </pc:spChg>
        <pc:spChg chg="del">
          <ac:chgData name="Bowen Wang" userId="b5f0ddca-0d6f-4e1d-816b-8f00b1aeefd1" providerId="ADAL" clId="{061C1549-AF93-4CAF-BC73-7952B19E8AE8}" dt="2025-02-12T16:16:19.708" v="5800" actId="478"/>
          <ac:spMkLst>
            <pc:docMk/>
            <pc:sldMk cId="4001353108" sldId="447"/>
            <ac:spMk id="9" creationId="{E02540DD-4FDD-07C2-1EBC-017E4FA6EEB2}"/>
          </ac:spMkLst>
        </pc:spChg>
        <pc:picChg chg="del">
          <ac:chgData name="Bowen Wang" userId="b5f0ddca-0d6f-4e1d-816b-8f00b1aeefd1" providerId="ADAL" clId="{061C1549-AF93-4CAF-BC73-7952B19E8AE8}" dt="2025-02-12T15:48:20.719" v="5595" actId="478"/>
          <ac:picMkLst>
            <pc:docMk/>
            <pc:sldMk cId="4001353108" sldId="447"/>
            <ac:picMk id="3" creationId="{6395217D-52C2-DA19-D08C-2D59A570B347}"/>
          </ac:picMkLst>
        </pc:picChg>
        <pc:picChg chg="add mod">
          <ac:chgData name="Bowen Wang" userId="b5f0ddca-0d6f-4e1d-816b-8f00b1aeefd1" providerId="ADAL" clId="{061C1549-AF93-4CAF-BC73-7952B19E8AE8}" dt="2025-02-12T16:16:25.234" v="5808" actId="1037"/>
          <ac:picMkLst>
            <pc:docMk/>
            <pc:sldMk cId="4001353108" sldId="447"/>
            <ac:picMk id="5" creationId="{5C2B052B-032B-D75B-B374-6F04B79FC95D}"/>
          </ac:picMkLst>
        </pc:picChg>
      </pc:sldChg>
      <pc:sldChg chg="addSp delSp modSp add mod modNotesTx">
        <pc:chgData name="Bowen Wang" userId="b5f0ddca-0d6f-4e1d-816b-8f00b1aeefd1" providerId="ADAL" clId="{061C1549-AF93-4CAF-BC73-7952B19E8AE8}" dt="2025-02-12T16:17:10.172" v="5882" actId="20577"/>
        <pc:sldMkLst>
          <pc:docMk/>
          <pc:sldMk cId="1651867615" sldId="448"/>
        </pc:sldMkLst>
        <pc:spChg chg="add mod">
          <ac:chgData name="Bowen Wang" userId="b5f0ddca-0d6f-4e1d-816b-8f00b1aeefd1" providerId="ADAL" clId="{061C1549-AF93-4CAF-BC73-7952B19E8AE8}" dt="2025-02-12T16:11:16.670" v="5786" actId="1037"/>
          <ac:spMkLst>
            <pc:docMk/>
            <pc:sldMk cId="1651867615" sldId="448"/>
            <ac:spMk id="6" creationId="{29069BBD-3951-EED0-491D-E1BEC208E641}"/>
          </ac:spMkLst>
        </pc:spChg>
        <pc:spChg chg="mod">
          <ac:chgData name="Bowen Wang" userId="b5f0ddca-0d6f-4e1d-816b-8f00b1aeefd1" providerId="ADAL" clId="{061C1549-AF93-4CAF-BC73-7952B19E8AE8}" dt="2025-02-12T16:10:09.599" v="5759" actId="1076"/>
          <ac:spMkLst>
            <pc:docMk/>
            <pc:sldMk cId="1651867615" sldId="448"/>
            <ac:spMk id="7" creationId="{430437C8-97DE-503A-8119-32E91AA4C328}"/>
          </ac:spMkLst>
        </pc:spChg>
        <pc:spChg chg="del">
          <ac:chgData name="Bowen Wang" userId="b5f0ddca-0d6f-4e1d-816b-8f00b1aeefd1" providerId="ADAL" clId="{061C1549-AF93-4CAF-BC73-7952B19E8AE8}" dt="2025-02-12T16:10:12.212" v="5760" actId="478"/>
          <ac:spMkLst>
            <pc:docMk/>
            <pc:sldMk cId="1651867615" sldId="448"/>
            <ac:spMk id="9" creationId="{BD991430-B9DB-8554-FD2F-421737F60F1D}"/>
          </ac:spMkLst>
        </pc:spChg>
        <pc:picChg chg="del">
          <ac:chgData name="Bowen Wang" userId="b5f0ddca-0d6f-4e1d-816b-8f00b1aeefd1" providerId="ADAL" clId="{061C1549-AF93-4CAF-BC73-7952B19E8AE8}" dt="2025-02-12T16:07:48.897" v="5751" actId="478"/>
          <ac:picMkLst>
            <pc:docMk/>
            <pc:sldMk cId="1651867615" sldId="448"/>
            <ac:picMk id="3" creationId="{89F2DDD7-8627-A898-353C-D0A13BC228BC}"/>
          </ac:picMkLst>
        </pc:picChg>
        <pc:picChg chg="add mod ord">
          <ac:chgData name="Bowen Wang" userId="b5f0ddca-0d6f-4e1d-816b-8f00b1aeefd1" providerId="ADAL" clId="{061C1549-AF93-4CAF-BC73-7952B19E8AE8}" dt="2025-02-12T16:11:02.103" v="5768" actId="1076"/>
          <ac:picMkLst>
            <pc:docMk/>
            <pc:sldMk cId="1651867615" sldId="448"/>
            <ac:picMk id="4" creationId="{E31508CC-807A-D3EC-4AD2-6BA5A65B84B8}"/>
          </ac:picMkLst>
        </pc:picChg>
      </pc:sldChg>
      <pc:sldChg chg="add del">
        <pc:chgData name="Bowen Wang" userId="b5f0ddca-0d6f-4e1d-816b-8f00b1aeefd1" providerId="ADAL" clId="{061C1549-AF93-4CAF-BC73-7952B19E8AE8}" dt="2025-02-12T16:17:35.117" v="5884"/>
        <pc:sldMkLst>
          <pc:docMk/>
          <pc:sldMk cId="2910880324" sldId="449"/>
        </pc:sldMkLst>
      </pc:sldChg>
      <pc:sldChg chg="addSp delSp modSp new mod delAnim modAnim">
        <pc:chgData name="Bowen Wang" userId="b5f0ddca-0d6f-4e1d-816b-8f00b1aeefd1" providerId="ADAL" clId="{061C1549-AF93-4CAF-BC73-7952B19E8AE8}" dt="2025-02-12T16:32:43.731" v="6065" actId="478"/>
        <pc:sldMkLst>
          <pc:docMk/>
          <pc:sldMk cId="3801667148" sldId="449"/>
        </pc:sldMkLst>
        <pc:spChg chg="del">
          <ac:chgData name="Bowen Wang" userId="b5f0ddca-0d6f-4e1d-816b-8f00b1aeefd1" providerId="ADAL" clId="{061C1549-AF93-4CAF-BC73-7952B19E8AE8}" dt="2025-02-12T16:18:52.748" v="5888" actId="478"/>
          <ac:spMkLst>
            <pc:docMk/>
            <pc:sldMk cId="3801667148" sldId="449"/>
            <ac:spMk id="2" creationId="{428B3A8D-143D-1DAC-C4B8-9F775E040BFE}"/>
          </ac:spMkLst>
        </pc:spChg>
        <pc:spChg chg="del">
          <ac:chgData name="Bowen Wang" userId="b5f0ddca-0d6f-4e1d-816b-8f00b1aeefd1" providerId="ADAL" clId="{061C1549-AF93-4CAF-BC73-7952B19E8AE8}" dt="2025-02-12T16:18:52.748" v="5888" actId="478"/>
          <ac:spMkLst>
            <pc:docMk/>
            <pc:sldMk cId="3801667148" sldId="449"/>
            <ac:spMk id="3" creationId="{968E4051-7CDF-3F16-E8C6-820B388A9776}"/>
          </ac:spMkLst>
        </pc:spChg>
        <pc:spChg chg="del">
          <ac:chgData name="Bowen Wang" userId="b5f0ddca-0d6f-4e1d-816b-8f00b1aeefd1" providerId="ADAL" clId="{061C1549-AF93-4CAF-BC73-7952B19E8AE8}" dt="2025-02-12T16:18:52.748" v="5888" actId="478"/>
          <ac:spMkLst>
            <pc:docMk/>
            <pc:sldMk cId="3801667148" sldId="449"/>
            <ac:spMk id="4" creationId="{E535B2DA-3A8D-B93D-3E04-C535EA554B7D}"/>
          </ac:spMkLst>
        </pc:spChg>
        <pc:spChg chg="add mod">
          <ac:chgData name="Bowen Wang" userId="b5f0ddca-0d6f-4e1d-816b-8f00b1aeefd1" providerId="ADAL" clId="{061C1549-AF93-4CAF-BC73-7952B19E8AE8}" dt="2025-02-12T16:19:22.344" v="5907" actId="1076"/>
          <ac:spMkLst>
            <pc:docMk/>
            <pc:sldMk cId="3801667148" sldId="449"/>
            <ac:spMk id="7" creationId="{E6DF33C9-98A9-B49F-7A09-0B29F37E5E1B}"/>
          </ac:spMkLst>
        </pc:spChg>
        <pc:picChg chg="add mod">
          <ac:chgData name="Bowen Wang" userId="b5f0ddca-0d6f-4e1d-816b-8f00b1aeefd1" providerId="ADAL" clId="{061C1549-AF93-4CAF-BC73-7952B19E8AE8}" dt="2025-02-12T16:19:01.063" v="5891" actId="1076"/>
          <ac:picMkLst>
            <pc:docMk/>
            <pc:sldMk cId="3801667148" sldId="449"/>
            <ac:picMk id="6" creationId="{6D4F4048-9DCC-03B2-5F8A-70D464BF3B27}"/>
          </ac:picMkLst>
        </pc:picChg>
        <pc:picChg chg="add del mod">
          <ac:chgData name="Bowen Wang" userId="b5f0ddca-0d6f-4e1d-816b-8f00b1aeefd1" providerId="ADAL" clId="{061C1549-AF93-4CAF-BC73-7952B19E8AE8}" dt="2025-02-12T16:32:43.731" v="6065" actId="478"/>
          <ac:picMkLst>
            <pc:docMk/>
            <pc:sldMk cId="3801667148" sldId="449"/>
            <ac:picMk id="8" creationId="{8437798D-3802-74D7-10E6-A7CAE723F623}"/>
          </ac:picMkLst>
        </pc:picChg>
      </pc:sldChg>
      <pc:sldChg chg="modSp add mod">
        <pc:chgData name="Bowen Wang" userId="b5f0ddca-0d6f-4e1d-816b-8f00b1aeefd1" providerId="ADAL" clId="{061C1549-AF93-4CAF-BC73-7952B19E8AE8}" dt="2025-02-12T16:20:26.924" v="5993" actId="20577"/>
        <pc:sldMkLst>
          <pc:docMk/>
          <pc:sldMk cId="3085780243" sldId="450"/>
        </pc:sldMkLst>
        <pc:spChg chg="mod">
          <ac:chgData name="Bowen Wang" userId="b5f0ddca-0d6f-4e1d-816b-8f00b1aeefd1" providerId="ADAL" clId="{061C1549-AF93-4CAF-BC73-7952B19E8AE8}" dt="2025-02-12T16:20:26.924" v="5993" actId="20577"/>
          <ac:spMkLst>
            <pc:docMk/>
            <pc:sldMk cId="3085780243" sldId="450"/>
            <ac:spMk id="5" creationId="{A37704A0-5D76-A391-5505-C5DDA72ECE69}"/>
          </ac:spMkLst>
        </pc:spChg>
      </pc:sldChg>
      <pc:sldChg chg="addSp delSp modSp new mod">
        <pc:chgData name="Bowen Wang" userId="b5f0ddca-0d6f-4e1d-816b-8f00b1aeefd1" providerId="ADAL" clId="{061C1549-AF93-4CAF-BC73-7952B19E8AE8}" dt="2025-02-12T16:29:00.718" v="6053" actId="478"/>
        <pc:sldMkLst>
          <pc:docMk/>
          <pc:sldMk cId="1960898854" sldId="451"/>
        </pc:sldMkLst>
        <pc:spChg chg="del">
          <ac:chgData name="Bowen Wang" userId="b5f0ddca-0d6f-4e1d-816b-8f00b1aeefd1" providerId="ADAL" clId="{061C1549-AF93-4CAF-BC73-7952B19E8AE8}" dt="2025-02-12T16:28:07.057" v="6008" actId="478"/>
          <ac:spMkLst>
            <pc:docMk/>
            <pc:sldMk cId="1960898854" sldId="451"/>
            <ac:spMk id="2" creationId="{06FB844C-3567-AB35-826D-9822617BB43B}"/>
          </ac:spMkLst>
        </pc:spChg>
        <pc:spChg chg="del">
          <ac:chgData name="Bowen Wang" userId="b5f0ddca-0d6f-4e1d-816b-8f00b1aeefd1" providerId="ADAL" clId="{061C1549-AF93-4CAF-BC73-7952B19E8AE8}" dt="2025-02-12T16:28:07.057" v="6008" actId="478"/>
          <ac:spMkLst>
            <pc:docMk/>
            <pc:sldMk cId="1960898854" sldId="451"/>
            <ac:spMk id="3" creationId="{C8A053DC-A5E3-6BDB-6E8A-C3D11F63B891}"/>
          </ac:spMkLst>
        </pc:spChg>
        <pc:spChg chg="del">
          <ac:chgData name="Bowen Wang" userId="b5f0ddca-0d6f-4e1d-816b-8f00b1aeefd1" providerId="ADAL" clId="{061C1549-AF93-4CAF-BC73-7952B19E8AE8}" dt="2025-02-12T16:28:07.057" v="6008" actId="478"/>
          <ac:spMkLst>
            <pc:docMk/>
            <pc:sldMk cId="1960898854" sldId="451"/>
            <ac:spMk id="4" creationId="{3FDD1B46-BC2D-151B-E41A-CC9143C17005}"/>
          </ac:spMkLst>
        </pc:spChg>
        <pc:spChg chg="add del">
          <ac:chgData name="Bowen Wang" userId="b5f0ddca-0d6f-4e1d-816b-8f00b1aeefd1" providerId="ADAL" clId="{061C1549-AF93-4CAF-BC73-7952B19E8AE8}" dt="2025-02-12T16:29:00.718" v="6053" actId="478"/>
          <ac:spMkLst>
            <pc:docMk/>
            <pc:sldMk cId="1960898854" sldId="451"/>
            <ac:spMk id="9" creationId="{542D93FB-CD55-ADAD-4108-5C0CA97A7748}"/>
          </ac:spMkLst>
        </pc:spChg>
        <pc:spChg chg="add mod">
          <ac:chgData name="Bowen Wang" userId="b5f0ddca-0d6f-4e1d-816b-8f00b1aeefd1" providerId="ADAL" clId="{061C1549-AF93-4CAF-BC73-7952B19E8AE8}" dt="2025-02-12T16:28:56.603" v="6052" actId="20577"/>
          <ac:spMkLst>
            <pc:docMk/>
            <pc:sldMk cId="1960898854" sldId="451"/>
            <ac:spMk id="10" creationId="{D6C4BDC0-8980-DC77-0377-3ECB58625A26}"/>
          </ac:spMkLst>
        </pc:spChg>
        <pc:picChg chg="add mod modCrop">
          <ac:chgData name="Bowen Wang" userId="b5f0ddca-0d6f-4e1d-816b-8f00b1aeefd1" providerId="ADAL" clId="{061C1549-AF93-4CAF-BC73-7952B19E8AE8}" dt="2025-02-12T16:28:28.244" v="6030" actId="1036"/>
          <ac:picMkLst>
            <pc:docMk/>
            <pc:sldMk cId="1960898854" sldId="451"/>
            <ac:picMk id="6" creationId="{224201F2-55EF-3A1B-FAD6-DA0D6C892C05}"/>
          </ac:picMkLst>
        </pc:picChg>
        <pc:picChg chg="add mod modCrop">
          <ac:chgData name="Bowen Wang" userId="b5f0ddca-0d6f-4e1d-816b-8f00b1aeefd1" providerId="ADAL" clId="{061C1549-AF93-4CAF-BC73-7952B19E8AE8}" dt="2025-02-12T16:28:28.244" v="6030" actId="1036"/>
          <ac:picMkLst>
            <pc:docMk/>
            <pc:sldMk cId="1960898854" sldId="451"/>
            <ac:picMk id="7" creationId="{75F62A43-A31E-F74F-024D-5418BA487555}"/>
          </ac:picMkLst>
        </pc:picChg>
      </pc:sldChg>
      <pc:sldChg chg="addSp delSp modSp add mod modAnim">
        <pc:chgData name="Bowen Wang" userId="b5f0ddca-0d6f-4e1d-816b-8f00b1aeefd1" providerId="ADAL" clId="{061C1549-AF93-4CAF-BC73-7952B19E8AE8}" dt="2025-02-12T16:41:18.035" v="6228"/>
        <pc:sldMkLst>
          <pc:docMk/>
          <pc:sldMk cId="2020097575" sldId="452"/>
        </pc:sldMkLst>
        <pc:spChg chg="add mod">
          <ac:chgData name="Bowen Wang" userId="b5f0ddca-0d6f-4e1d-816b-8f00b1aeefd1" providerId="ADAL" clId="{061C1549-AF93-4CAF-BC73-7952B19E8AE8}" dt="2025-02-12T16:40:55.218" v="6227" actId="1076"/>
          <ac:spMkLst>
            <pc:docMk/>
            <pc:sldMk cId="2020097575" sldId="452"/>
            <ac:spMk id="5" creationId="{CB400825-9AFA-9A28-B638-8755751D003A}"/>
          </ac:spMkLst>
        </pc:spChg>
        <pc:picChg chg="add mod">
          <ac:chgData name="Bowen Wang" userId="b5f0ddca-0d6f-4e1d-816b-8f00b1aeefd1" providerId="ADAL" clId="{061C1549-AF93-4CAF-BC73-7952B19E8AE8}" dt="2025-02-12T16:32:32.297" v="6061" actId="1076"/>
          <ac:picMkLst>
            <pc:docMk/>
            <pc:sldMk cId="2020097575" sldId="452"/>
            <ac:picMk id="3" creationId="{D3FB0D8D-6BB7-5210-3C24-A62D27CB2C16}"/>
          </ac:picMkLst>
        </pc:picChg>
        <pc:picChg chg="del">
          <ac:chgData name="Bowen Wang" userId="b5f0ddca-0d6f-4e1d-816b-8f00b1aeefd1" providerId="ADAL" clId="{061C1549-AF93-4CAF-BC73-7952B19E8AE8}" dt="2025-02-12T16:32:04.846" v="6056" actId="478"/>
          <ac:picMkLst>
            <pc:docMk/>
            <pc:sldMk cId="2020097575" sldId="452"/>
            <ac:picMk id="6" creationId="{AE970F11-87D8-27C4-7936-0885804A63A7}"/>
          </ac:picMkLst>
        </pc:picChg>
        <pc:picChg chg="mod">
          <ac:chgData name="Bowen Wang" userId="b5f0ddca-0d6f-4e1d-816b-8f00b1aeefd1" providerId="ADAL" clId="{061C1549-AF93-4CAF-BC73-7952B19E8AE8}" dt="2025-02-12T16:32:35.205" v="6064" actId="1035"/>
          <ac:picMkLst>
            <pc:docMk/>
            <pc:sldMk cId="2020097575" sldId="452"/>
            <ac:picMk id="8" creationId="{0BAAB22C-4CF2-CDAB-F2F5-D87C7A1E3692}"/>
          </ac:picMkLst>
        </pc:picChg>
      </pc:sldChg>
      <pc:sldChg chg="addSp delSp add mod">
        <pc:chgData name="Bowen Wang" userId="b5f0ddca-0d6f-4e1d-816b-8f00b1aeefd1" providerId="ADAL" clId="{061C1549-AF93-4CAF-BC73-7952B19E8AE8}" dt="2025-02-12T16:33:25.241" v="6068" actId="22"/>
        <pc:sldMkLst>
          <pc:docMk/>
          <pc:sldMk cId="2606965755" sldId="453"/>
        </pc:sldMkLst>
        <pc:picChg chg="add">
          <ac:chgData name="Bowen Wang" userId="b5f0ddca-0d6f-4e1d-816b-8f00b1aeefd1" providerId="ADAL" clId="{061C1549-AF93-4CAF-BC73-7952B19E8AE8}" dt="2025-02-12T16:33:25.241" v="6068" actId="22"/>
          <ac:picMkLst>
            <pc:docMk/>
            <pc:sldMk cId="2606965755" sldId="453"/>
            <ac:picMk id="3" creationId="{764F17B0-7807-1084-5C05-AF27B4C6452D}"/>
          </ac:picMkLst>
        </pc:picChg>
        <pc:picChg chg="del">
          <ac:chgData name="Bowen Wang" userId="b5f0ddca-0d6f-4e1d-816b-8f00b1aeefd1" providerId="ADAL" clId="{061C1549-AF93-4CAF-BC73-7952B19E8AE8}" dt="2025-02-12T16:33:24.953" v="6067" actId="478"/>
          <ac:picMkLst>
            <pc:docMk/>
            <pc:sldMk cId="2606965755" sldId="453"/>
            <ac:picMk id="6" creationId="{E765E553-5B2F-9AC1-4E78-4B5964C4CB41}"/>
          </ac:picMkLst>
        </pc:picChg>
      </pc:sldChg>
      <pc:sldChg chg="addSp delSp modSp add mod modAnim">
        <pc:chgData name="Bowen Wang" userId="b5f0ddca-0d6f-4e1d-816b-8f00b1aeefd1" providerId="ADAL" clId="{061C1549-AF93-4CAF-BC73-7952B19E8AE8}" dt="2025-02-12T16:35:53.698" v="6099"/>
        <pc:sldMkLst>
          <pc:docMk/>
          <pc:sldMk cId="2512017947" sldId="454"/>
        </pc:sldMkLst>
        <pc:spChg chg="add mod">
          <ac:chgData name="Bowen Wang" userId="b5f0ddca-0d6f-4e1d-816b-8f00b1aeefd1" providerId="ADAL" clId="{061C1549-AF93-4CAF-BC73-7952B19E8AE8}" dt="2025-02-12T16:35:22.379" v="6094" actId="14100"/>
          <ac:spMkLst>
            <pc:docMk/>
            <pc:sldMk cId="2512017947" sldId="454"/>
            <ac:spMk id="2" creationId="{E0446895-8D33-1624-1C9C-2EE891F7B8AB}"/>
          </ac:spMkLst>
        </pc:spChg>
        <pc:spChg chg="add mod">
          <ac:chgData name="Bowen Wang" userId="b5f0ddca-0d6f-4e1d-816b-8f00b1aeefd1" providerId="ADAL" clId="{061C1549-AF93-4CAF-BC73-7952B19E8AE8}" dt="2025-02-12T16:35:32.896" v="6098" actId="14100"/>
          <ac:spMkLst>
            <pc:docMk/>
            <pc:sldMk cId="2512017947" sldId="454"/>
            <ac:spMk id="4" creationId="{27486809-697C-4F74-08F1-7F075229A7C1}"/>
          </ac:spMkLst>
        </pc:spChg>
        <pc:spChg chg="add del">
          <ac:chgData name="Bowen Wang" userId="b5f0ddca-0d6f-4e1d-816b-8f00b1aeefd1" providerId="ADAL" clId="{061C1549-AF93-4CAF-BC73-7952B19E8AE8}" dt="2025-02-12T16:33:48.654" v="6072" actId="478"/>
          <ac:spMkLst>
            <pc:docMk/>
            <pc:sldMk cId="2512017947" sldId="454"/>
            <ac:spMk id="7" creationId="{B108BCA1-D25D-3131-F615-78521FC1A61D}"/>
          </ac:spMkLst>
        </pc:spChg>
        <pc:picChg chg="mod">
          <ac:chgData name="Bowen Wang" userId="b5f0ddca-0d6f-4e1d-816b-8f00b1aeefd1" providerId="ADAL" clId="{061C1549-AF93-4CAF-BC73-7952B19E8AE8}" dt="2025-02-12T16:33:49.061" v="6073" actId="1076"/>
          <ac:picMkLst>
            <pc:docMk/>
            <pc:sldMk cId="2512017947" sldId="454"/>
            <ac:picMk id="3" creationId="{4C20106E-782D-CC9F-A863-EFA4EEC2E06C}"/>
          </ac:picMkLst>
        </pc:picChg>
      </pc:sldChg>
      <pc:sldChg chg="modSp add mod">
        <pc:chgData name="Bowen Wang" userId="b5f0ddca-0d6f-4e1d-816b-8f00b1aeefd1" providerId="ADAL" clId="{061C1549-AF93-4CAF-BC73-7952B19E8AE8}" dt="2025-02-12T16:34:00.994" v="6088" actId="20577"/>
        <pc:sldMkLst>
          <pc:docMk/>
          <pc:sldMk cId="3998429229" sldId="455"/>
        </pc:sldMkLst>
        <pc:spChg chg="mod">
          <ac:chgData name="Bowen Wang" userId="b5f0ddca-0d6f-4e1d-816b-8f00b1aeefd1" providerId="ADAL" clId="{061C1549-AF93-4CAF-BC73-7952B19E8AE8}" dt="2025-02-12T16:34:00.994" v="6088" actId="20577"/>
          <ac:spMkLst>
            <pc:docMk/>
            <pc:sldMk cId="3998429229" sldId="455"/>
            <ac:spMk id="7" creationId="{08E37931-2BA5-B2F8-12B9-9936F89E7BA8}"/>
          </ac:spMkLst>
        </pc:spChg>
      </pc:sldChg>
      <pc:sldChg chg="add">
        <pc:chgData name="Bowen Wang" userId="b5f0ddca-0d6f-4e1d-816b-8f00b1aeefd1" providerId="ADAL" clId="{061C1549-AF93-4CAF-BC73-7952B19E8AE8}" dt="2025-02-12T16:34:14.509" v="6089"/>
        <pc:sldMkLst>
          <pc:docMk/>
          <pc:sldMk cId="1498110823" sldId="456"/>
        </pc:sldMkLst>
      </pc:sldChg>
      <pc:sldChg chg="addSp delSp modSp add mod">
        <pc:chgData name="Bowen Wang" userId="b5f0ddca-0d6f-4e1d-816b-8f00b1aeefd1" providerId="ADAL" clId="{061C1549-AF93-4CAF-BC73-7952B19E8AE8}" dt="2025-02-12T16:53:17.714" v="6336"/>
        <pc:sldMkLst>
          <pc:docMk/>
          <pc:sldMk cId="4233455212" sldId="457"/>
        </pc:sldMkLst>
        <pc:spChg chg="add mod">
          <ac:chgData name="Bowen Wang" userId="b5f0ddca-0d6f-4e1d-816b-8f00b1aeefd1" providerId="ADAL" clId="{061C1549-AF93-4CAF-BC73-7952B19E8AE8}" dt="2025-02-12T16:53:17.714" v="6336"/>
          <ac:spMkLst>
            <pc:docMk/>
            <pc:sldMk cId="4233455212" sldId="457"/>
            <ac:spMk id="5" creationId="{52487217-0672-BE0B-92A6-DC55C8CB0404}"/>
          </ac:spMkLst>
        </pc:spChg>
        <pc:picChg chg="add mod modCrop">
          <ac:chgData name="Bowen Wang" userId="b5f0ddca-0d6f-4e1d-816b-8f00b1aeefd1" providerId="ADAL" clId="{061C1549-AF93-4CAF-BC73-7952B19E8AE8}" dt="2025-02-12T16:52:50.585" v="6335" actId="1076"/>
          <ac:picMkLst>
            <pc:docMk/>
            <pc:sldMk cId="4233455212" sldId="457"/>
            <ac:picMk id="4" creationId="{E70F7330-2284-85C5-8322-6B5526987989}"/>
          </ac:picMkLst>
        </pc:picChg>
        <pc:picChg chg="del">
          <ac:chgData name="Bowen Wang" userId="b5f0ddca-0d6f-4e1d-816b-8f00b1aeefd1" providerId="ADAL" clId="{061C1549-AF93-4CAF-BC73-7952B19E8AE8}" dt="2025-02-12T16:40:17.219" v="6222" actId="478"/>
          <ac:picMkLst>
            <pc:docMk/>
            <pc:sldMk cId="4233455212" sldId="457"/>
            <ac:picMk id="1026" creationId="{987719D5-D0BA-C6FB-74A5-9C8FDEB2C028}"/>
          </ac:picMkLst>
        </pc:picChg>
      </pc:sldChg>
      <pc:sldChg chg="addSp delSp modSp add mod delAnim">
        <pc:chgData name="Bowen Wang" userId="b5f0ddca-0d6f-4e1d-816b-8f00b1aeefd1" providerId="ADAL" clId="{061C1549-AF93-4CAF-BC73-7952B19E8AE8}" dt="2025-02-12T16:44:39.490" v="6278" actId="20577"/>
        <pc:sldMkLst>
          <pc:docMk/>
          <pc:sldMk cId="2729461564" sldId="458"/>
        </pc:sldMkLst>
        <pc:spChg chg="del">
          <ac:chgData name="Bowen Wang" userId="b5f0ddca-0d6f-4e1d-816b-8f00b1aeefd1" providerId="ADAL" clId="{061C1549-AF93-4CAF-BC73-7952B19E8AE8}" dt="2025-02-12T16:42:36.760" v="6230" actId="478"/>
          <ac:spMkLst>
            <pc:docMk/>
            <pc:sldMk cId="2729461564" sldId="458"/>
            <ac:spMk id="2" creationId="{B5780D54-0436-772E-1C8C-4CB46B240D55}"/>
          </ac:spMkLst>
        </pc:spChg>
        <pc:spChg chg="del">
          <ac:chgData name="Bowen Wang" userId="b5f0ddca-0d6f-4e1d-816b-8f00b1aeefd1" providerId="ADAL" clId="{061C1549-AF93-4CAF-BC73-7952B19E8AE8}" dt="2025-02-12T16:42:42.071" v="6231" actId="478"/>
          <ac:spMkLst>
            <pc:docMk/>
            <pc:sldMk cId="2729461564" sldId="458"/>
            <ac:spMk id="4" creationId="{8BD4ED90-FF5A-E236-5138-21D0097DAF1B}"/>
          </ac:spMkLst>
        </pc:spChg>
        <pc:spChg chg="add mod">
          <ac:chgData name="Bowen Wang" userId="b5f0ddca-0d6f-4e1d-816b-8f00b1aeefd1" providerId="ADAL" clId="{061C1549-AF93-4CAF-BC73-7952B19E8AE8}" dt="2025-02-12T16:44:32.873" v="6275" actId="1076"/>
          <ac:spMkLst>
            <pc:docMk/>
            <pc:sldMk cId="2729461564" sldId="458"/>
            <ac:spMk id="8" creationId="{A8493C1A-A970-35A7-0A44-7022DC89D0A0}"/>
          </ac:spMkLst>
        </pc:spChg>
        <pc:spChg chg="add mod">
          <ac:chgData name="Bowen Wang" userId="b5f0ddca-0d6f-4e1d-816b-8f00b1aeefd1" providerId="ADAL" clId="{061C1549-AF93-4CAF-BC73-7952B19E8AE8}" dt="2025-02-12T16:44:39.490" v="6278" actId="20577"/>
          <ac:spMkLst>
            <pc:docMk/>
            <pc:sldMk cId="2729461564" sldId="458"/>
            <ac:spMk id="9" creationId="{34F9388E-65DB-2410-5110-4505FFCC0ADF}"/>
          </ac:spMkLst>
        </pc:spChg>
        <pc:picChg chg="mod modCrop">
          <ac:chgData name="Bowen Wang" userId="b5f0ddca-0d6f-4e1d-816b-8f00b1aeefd1" providerId="ADAL" clId="{061C1549-AF93-4CAF-BC73-7952B19E8AE8}" dt="2025-02-12T16:42:53.069" v="6232" actId="732"/>
          <ac:picMkLst>
            <pc:docMk/>
            <pc:sldMk cId="2729461564" sldId="458"/>
            <ac:picMk id="3" creationId="{EDEE8586-A6CE-173F-5F29-AB3EA26F6BAF}"/>
          </ac:picMkLst>
        </pc:picChg>
        <pc:picChg chg="add mod modCrop">
          <ac:chgData name="Bowen Wang" userId="b5f0ddca-0d6f-4e1d-816b-8f00b1aeefd1" providerId="ADAL" clId="{061C1549-AF93-4CAF-BC73-7952B19E8AE8}" dt="2025-02-12T16:44:09.332" v="6270" actId="732"/>
          <ac:picMkLst>
            <pc:docMk/>
            <pc:sldMk cId="2729461564" sldId="458"/>
            <ac:picMk id="5" creationId="{534CC69A-BF80-211D-3AD1-B894FD77C8D1}"/>
          </ac:picMkLst>
        </pc:picChg>
        <pc:picChg chg="add mod modCrop">
          <ac:chgData name="Bowen Wang" userId="b5f0ddca-0d6f-4e1d-816b-8f00b1aeefd1" providerId="ADAL" clId="{061C1549-AF93-4CAF-BC73-7952B19E8AE8}" dt="2025-02-12T16:44:04.384" v="6269" actId="732"/>
          <ac:picMkLst>
            <pc:docMk/>
            <pc:sldMk cId="2729461564" sldId="458"/>
            <ac:picMk id="6" creationId="{AE3C1508-571C-BDBE-8D4E-E30009AD72FF}"/>
          </ac:picMkLst>
        </pc:picChg>
      </pc:sldChg>
      <pc:sldChg chg="addSp delSp modSp add mod delAnim modAnim">
        <pc:chgData name="Bowen Wang" userId="b5f0ddca-0d6f-4e1d-816b-8f00b1aeefd1" providerId="ADAL" clId="{061C1549-AF93-4CAF-BC73-7952B19E8AE8}" dt="2025-02-12T16:45:41.676" v="6289"/>
        <pc:sldMkLst>
          <pc:docMk/>
          <pc:sldMk cId="204131214" sldId="459"/>
        </pc:sldMkLst>
        <pc:spChg chg="del">
          <ac:chgData name="Bowen Wang" userId="b5f0ddca-0d6f-4e1d-816b-8f00b1aeefd1" providerId="ADAL" clId="{061C1549-AF93-4CAF-BC73-7952B19E8AE8}" dt="2025-02-12T16:45:04.121" v="6280" actId="478"/>
          <ac:spMkLst>
            <pc:docMk/>
            <pc:sldMk cId="204131214" sldId="459"/>
            <ac:spMk id="2" creationId="{55DC324C-7494-747D-E619-5AE183BF276F}"/>
          </ac:spMkLst>
        </pc:spChg>
        <pc:spChg chg="del">
          <ac:chgData name="Bowen Wang" userId="b5f0ddca-0d6f-4e1d-816b-8f00b1aeefd1" providerId="ADAL" clId="{061C1549-AF93-4CAF-BC73-7952B19E8AE8}" dt="2025-02-12T16:45:06.589" v="6281" actId="478"/>
          <ac:spMkLst>
            <pc:docMk/>
            <pc:sldMk cId="204131214" sldId="459"/>
            <ac:spMk id="4" creationId="{7813D6EE-30D5-D994-E7E5-FAC5999B28DC}"/>
          </ac:spMkLst>
        </pc:spChg>
        <pc:spChg chg="add mod">
          <ac:chgData name="Bowen Wang" userId="b5f0ddca-0d6f-4e1d-816b-8f00b1aeefd1" providerId="ADAL" clId="{061C1549-AF93-4CAF-BC73-7952B19E8AE8}" dt="2025-02-12T16:45:23.417" v="6284" actId="1076"/>
          <ac:spMkLst>
            <pc:docMk/>
            <pc:sldMk cId="204131214" sldId="459"/>
            <ac:spMk id="5" creationId="{5C13BCD1-576A-79B4-28C5-543D1148F98E}"/>
          </ac:spMkLst>
        </pc:spChg>
        <pc:spChg chg="add mod">
          <ac:chgData name="Bowen Wang" userId="b5f0ddca-0d6f-4e1d-816b-8f00b1aeefd1" providerId="ADAL" clId="{061C1549-AF93-4CAF-BC73-7952B19E8AE8}" dt="2025-02-12T16:45:35.284" v="6287" actId="1076"/>
          <ac:spMkLst>
            <pc:docMk/>
            <pc:sldMk cId="204131214" sldId="459"/>
            <ac:spMk id="6" creationId="{1D30287F-130C-1F40-D12B-3A563A66EBA3}"/>
          </ac:spMkLst>
        </pc:spChg>
      </pc:sldChg>
      <pc:sldChg chg="addSp delSp modSp new mod modAnim">
        <pc:chgData name="Bowen Wang" userId="b5f0ddca-0d6f-4e1d-816b-8f00b1aeefd1" providerId="ADAL" clId="{061C1549-AF93-4CAF-BC73-7952B19E8AE8}" dt="2025-02-12T16:49:49.169" v="6330"/>
        <pc:sldMkLst>
          <pc:docMk/>
          <pc:sldMk cId="4186486691" sldId="460"/>
        </pc:sldMkLst>
        <pc:spChg chg="del">
          <ac:chgData name="Bowen Wang" userId="b5f0ddca-0d6f-4e1d-816b-8f00b1aeefd1" providerId="ADAL" clId="{061C1549-AF93-4CAF-BC73-7952B19E8AE8}" dt="2025-02-12T16:47:38.436" v="6293" actId="478"/>
          <ac:spMkLst>
            <pc:docMk/>
            <pc:sldMk cId="4186486691" sldId="460"/>
            <ac:spMk id="2" creationId="{4D9F8B32-8C06-8518-11AC-CF1071A55B65}"/>
          </ac:spMkLst>
        </pc:spChg>
        <pc:spChg chg="del">
          <ac:chgData name="Bowen Wang" userId="b5f0ddca-0d6f-4e1d-816b-8f00b1aeefd1" providerId="ADAL" clId="{061C1549-AF93-4CAF-BC73-7952B19E8AE8}" dt="2025-02-12T16:47:38.436" v="6293" actId="478"/>
          <ac:spMkLst>
            <pc:docMk/>
            <pc:sldMk cId="4186486691" sldId="460"/>
            <ac:spMk id="3" creationId="{EE5BED02-02B1-79F5-72E8-C28A5CDBDA0D}"/>
          </ac:spMkLst>
        </pc:spChg>
        <pc:spChg chg="del">
          <ac:chgData name="Bowen Wang" userId="b5f0ddca-0d6f-4e1d-816b-8f00b1aeefd1" providerId="ADAL" clId="{061C1549-AF93-4CAF-BC73-7952B19E8AE8}" dt="2025-02-12T16:47:38.436" v="6293" actId="478"/>
          <ac:spMkLst>
            <pc:docMk/>
            <pc:sldMk cId="4186486691" sldId="460"/>
            <ac:spMk id="4" creationId="{AC4247E6-1CE1-A6E0-3CB8-306FCC96B1BF}"/>
          </ac:spMkLst>
        </pc:spChg>
        <pc:spChg chg="add mod">
          <ac:chgData name="Bowen Wang" userId="b5f0ddca-0d6f-4e1d-816b-8f00b1aeefd1" providerId="ADAL" clId="{061C1549-AF93-4CAF-BC73-7952B19E8AE8}" dt="2025-02-12T16:48:12.835" v="6317" actId="20577"/>
          <ac:spMkLst>
            <pc:docMk/>
            <pc:sldMk cId="4186486691" sldId="460"/>
            <ac:spMk id="7" creationId="{D280818E-8161-6E58-8B4F-381AB936E393}"/>
          </ac:spMkLst>
        </pc:spChg>
        <pc:spChg chg="add mod">
          <ac:chgData name="Bowen Wang" userId="b5f0ddca-0d6f-4e1d-816b-8f00b1aeefd1" providerId="ADAL" clId="{061C1549-AF93-4CAF-BC73-7952B19E8AE8}" dt="2025-02-12T16:49:06.255" v="6326" actId="1076"/>
          <ac:spMkLst>
            <pc:docMk/>
            <pc:sldMk cId="4186486691" sldId="460"/>
            <ac:spMk id="11" creationId="{BF58CAD4-DE38-69FB-0BFE-5602A96EF791}"/>
          </ac:spMkLst>
        </pc:spChg>
        <pc:spChg chg="add mod">
          <ac:chgData name="Bowen Wang" userId="b5f0ddca-0d6f-4e1d-816b-8f00b1aeefd1" providerId="ADAL" clId="{061C1549-AF93-4CAF-BC73-7952B19E8AE8}" dt="2025-02-12T16:49:28.335" v="6327"/>
          <ac:spMkLst>
            <pc:docMk/>
            <pc:sldMk cId="4186486691" sldId="460"/>
            <ac:spMk id="13" creationId="{F0A31BB8-687D-9C6B-1BD1-A1E72755C1F9}"/>
          </ac:spMkLst>
        </pc:spChg>
        <pc:picChg chg="add mod">
          <ac:chgData name="Bowen Wang" userId="b5f0ddca-0d6f-4e1d-816b-8f00b1aeefd1" providerId="ADAL" clId="{061C1549-AF93-4CAF-BC73-7952B19E8AE8}" dt="2025-02-12T16:47:49.597" v="6296" actId="1076"/>
          <ac:picMkLst>
            <pc:docMk/>
            <pc:sldMk cId="4186486691" sldId="460"/>
            <ac:picMk id="6" creationId="{5EF75B35-EC13-68CA-73A5-EC7DF9EF460E}"/>
          </ac:picMkLst>
        </pc:picChg>
        <pc:picChg chg="add del mod">
          <ac:chgData name="Bowen Wang" userId="b5f0ddca-0d6f-4e1d-816b-8f00b1aeefd1" providerId="ADAL" clId="{061C1549-AF93-4CAF-BC73-7952B19E8AE8}" dt="2025-02-12T16:48:38.517" v="6320" actId="478"/>
          <ac:picMkLst>
            <pc:docMk/>
            <pc:sldMk cId="4186486691" sldId="460"/>
            <ac:picMk id="9" creationId="{30165028-E38D-EE5F-21C1-60ACFDF00ABE}"/>
          </ac:picMkLst>
        </pc:picChg>
        <pc:picChg chg="add mod">
          <ac:chgData name="Bowen Wang" userId="b5f0ddca-0d6f-4e1d-816b-8f00b1aeefd1" providerId="ADAL" clId="{061C1549-AF93-4CAF-BC73-7952B19E8AE8}" dt="2025-02-12T16:49:37.163" v="6329" actId="1076"/>
          <ac:picMkLst>
            <pc:docMk/>
            <pc:sldMk cId="4186486691" sldId="460"/>
            <ac:picMk id="12" creationId="{F7DAFC53-FE56-98CE-01E9-E597CB4381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 figure is needed, then no figure.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25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7214D-5360-2F9A-32FC-0B2EE30A4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E79CB-DE20-DE4F-3F08-8B078B428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D563A-8907-A535-6690-B05329766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Tailor the complexity and design of your visuals to the expertise and interest of your audience.</a:t>
            </a:r>
          </a:p>
          <a:p>
            <a:r>
              <a:rPr lang="en-US" dirty="0"/>
              <a:t>Example: A graph used in a grant proposal may need to be simplified for a general scientific audience at a conference; but that same graph in your grant may be far too simplified for a manuscript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6240-D1DF-A381-9C32-FB4A40AFC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3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schematics. Nice choice of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4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Precision and </a:t>
            </a:r>
            <a:r>
              <a:rPr lang="en-US" b="1" dirty="0" err="1"/>
              <a:t>Detail:</a:t>
            </a:r>
            <a:r>
              <a:rPr lang="en-US" dirty="0" err="1"/>
              <a:t>Visuals</a:t>
            </a:r>
            <a:r>
              <a:rPr lang="en-US" dirty="0"/>
              <a:t> must convey detailed scientific data accurately and allow for close examination.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Example: High-resolution scatter plots or heat maps in genomics.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Adherence to </a:t>
            </a:r>
            <a:r>
              <a:rPr lang="en-US" b="1" dirty="0" err="1"/>
              <a:t>Guidelines:</a:t>
            </a:r>
            <a:r>
              <a:rPr lang="en-US" dirty="0" err="1"/>
              <a:t>Many</a:t>
            </a:r>
            <a:r>
              <a:rPr lang="en-US" dirty="0"/>
              <a:t> journals have specific requirements for figures regarding size, format, and color palette (e.g., CMYK for print).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Tip: Check the journal’s instructions for authors carefully to ensure compliance.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Enhancing </a:t>
            </a:r>
            <a:r>
              <a:rPr lang="en-US" b="1" dirty="0" err="1"/>
              <a:t>Readability:</a:t>
            </a:r>
            <a:r>
              <a:rPr lang="en-US" dirty="0" err="1"/>
              <a:t>Use</a:t>
            </a:r>
            <a:r>
              <a:rPr lang="en-US" dirty="0"/>
              <a:t> annotations and supplementary legends to explain complex data.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Ensure that all elements are visible and clear when resized to the journal’s column width.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6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Clarity and </a:t>
            </a:r>
            <a:r>
              <a:rPr lang="en-US" b="1" dirty="0" err="1"/>
              <a:t>Impact:</a:t>
            </a:r>
            <a:r>
              <a:rPr lang="en-US" dirty="0" err="1"/>
              <a:t>The</a:t>
            </a:r>
            <a:r>
              <a:rPr lang="en-US" dirty="0"/>
              <a:t> goal is to catch and hold the attention of an audience in a potentially large and diverse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Example: Simplified bar graphs or pie charts to show key data points clearly.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Engagement:</a:t>
            </a:r>
            <a:r>
              <a:rPr lang="en-US" dirty="0" err="1"/>
              <a:t>Use</a:t>
            </a:r>
            <a:r>
              <a:rPr lang="en-US" dirty="0"/>
              <a:t> bold, attention-grabbing colors and larger fonts to ensure visibility from the back of a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Consider incorporating animations or interactive elements if the format allows.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Time </a:t>
            </a:r>
            <a:r>
              <a:rPr lang="en-US" b="1" dirty="0" err="1"/>
              <a:t>Constraint:</a:t>
            </a:r>
            <a:r>
              <a:rPr lang="en-US" dirty="0" err="1"/>
              <a:t>Conference</a:t>
            </a:r>
            <a:r>
              <a:rPr lang="en-US" dirty="0"/>
              <a:t> presentations are often limited in time, necessitating visuals that can be quickly understood.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Tip: Focus on major takeaways, using the visualization to reinforce your spoken words.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D1BF-E559-055A-1BA6-06149834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A0EE-B8B4-F053-06AA-833A7008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06D5D-23D1-473E-C295-A6FBDD7BC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Supporting the </a:t>
            </a:r>
            <a:r>
              <a:rPr lang="en-US" b="1" dirty="0" err="1"/>
              <a:t>Narrative:</a:t>
            </a:r>
            <a:r>
              <a:rPr lang="en-US" dirty="0" err="1"/>
              <a:t>Visuals</a:t>
            </a:r>
            <a:r>
              <a:rPr lang="en-US" dirty="0"/>
              <a:t> should help build a compelling story that underscores the necessity and impact of the proposed research.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Example: Flow diagrams to outline the project methodology or timelines for projected milestones.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Persuasiveness:</a:t>
            </a:r>
            <a:r>
              <a:rPr lang="en-US" dirty="0" err="1"/>
              <a:t>Use</a:t>
            </a:r>
            <a:r>
              <a:rPr lang="en-US" dirty="0"/>
              <a:t> visuals to highlight preliminary data or past successes that support the feasibility of the project.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Include graphs that clearly demonstrate the potential impact and benefits of the research.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Simplicity and </a:t>
            </a:r>
            <a:r>
              <a:rPr lang="en-US" b="1" dirty="0" err="1"/>
              <a:t>Clarity:</a:t>
            </a:r>
            <a:r>
              <a:rPr lang="en-US" dirty="0" err="1"/>
              <a:t>Since</a:t>
            </a:r>
            <a:r>
              <a:rPr lang="en-US" dirty="0"/>
              <a:t> reviewers may skim through many proposals, visuals need to be immediately comprehensible.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Tip: Avoid overly complex visualizations; opt for clear, straightforward graphics that can be understood at a glance.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19052-DE15-42FB-9C3D-26585240F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58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C5ED7-0A02-BA1E-6DC0-8C33E93E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2BFE5-BA02-571E-EA54-B6406CBA6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F7830-B0D8-F367-4FEF-1C54DAE46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A1E9-1821-74CA-3550-E6594DBEE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43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21E20-32C5-62D8-E3B3-408983F84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B98EC-467D-D8F6-E5B4-D67CEFAF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6E6DB-02B1-1A0B-8A6F-3C49C69E2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96E14-EF79-B9C7-48D8-4DF8B09CB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3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Losing certain information (such as the error bar and data distribution) but gain clarity and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5998-4BEB-F1D2-1E35-33850DCE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A457B-9E98-7CCF-A5A5-B4F45CAFA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79BDC-6C5E-C1F8-A465-B302D427F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Tailor the complexity and design of your visuals to the expertise and interest of your audience.</a:t>
            </a:r>
          </a:p>
          <a:p>
            <a:r>
              <a:rPr lang="en-US" dirty="0"/>
              <a:t>Example: A graph used in a grant proposal may need to be simplified for a general scientific audience at a conference; but that same graph in your grant may be far too simplified for a manuscript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C7DCA-FA6B-19D3-163D-6ED7D5CCB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C4BE5-88DE-8E53-8ACB-DDA4E1560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C1F17-655F-6058-3E13-1C5CB357E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8AFA1-F932-2D59-18D8-D1B548145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BDE1C-F99C-3136-5536-480687A30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JansonText-Roman"/>
              </a:rPr>
              <a:t>DataViz is often a necessary and rate-limiting step in both discovery and communication. BTW the fact that they even had to make a figure is very ironic.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21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133E-A2A9-B7E9-0FBD-1F9E089C5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5F817-65A0-BC0D-93A1-61E5EA0AA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AF608-2F45-E7EC-B71E-899DB5DA0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D6814-024A-4F99-B4AA-121098303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come back to this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2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 graphs brick by brick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bad…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1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hue + Error bar only one side to make things less cluttered</a:t>
            </a:r>
          </a:p>
          <a:p>
            <a:r>
              <a:rPr lang="en-US" dirty="0"/>
              <a:t>No specific labeling of what each color means; gridline; font size for labeling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03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qtxncGiovanni-Book"/>
              </a:rPr>
              <a:t>Figure 8 is a relatively rare example where the plot includes 95% CIs for the estimates over time. The end result in this case is a bit too cluttered, so it might have been better if these had been included at each year rather than every three months.</a:t>
            </a:r>
          </a:p>
          <a:p>
            <a:pPr algn="l"/>
            <a:r>
              <a:rPr lang="en-US" sz="1800" b="0" i="0" u="none" strike="noStrike" baseline="0" dirty="0">
                <a:latin typeface="PqtxncGiovanni-Book"/>
              </a:rPr>
              <a:t>Or use shaded area instead of the error bars to depict 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4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Rainbow color spectrum not recommended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2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542060"/>
            <a:ext cx="9144000" cy="205416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/>
              <a:t>Separator </a:t>
            </a:r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3045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1048" y="914400"/>
            <a:ext cx="5997147" cy="1102519"/>
          </a:xfrm>
        </p:spPr>
        <p:txBody>
          <a:bodyPr>
            <a:noAutofit/>
          </a:bodyPr>
          <a:lstStyle/>
          <a:p>
            <a:r>
              <a:rPr lang="en-US" sz="3600" dirty="0"/>
              <a:t>Data Visualization for Biomedical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/>
              <a:t>Bowen Wang, PhD</a:t>
            </a:r>
          </a:p>
          <a:p>
            <a:r>
              <a:rPr lang="en-US" sz="1800"/>
              <a:t>Assistant Professor of Surgery</a:t>
            </a:r>
          </a:p>
          <a:p>
            <a:r>
              <a:rPr lang="en-US" sz="1800"/>
              <a:t>Department of Surgery</a:t>
            </a:r>
          </a:p>
          <a:p>
            <a:r>
              <a:rPr lang="en-US" sz="1800"/>
              <a:t>Feinberg School of Medicine, Northwestern University</a:t>
            </a:r>
          </a:p>
          <a:p>
            <a:r>
              <a:rPr lang="en-US" sz="1800"/>
              <a:t>bowenwang@northwestern.edu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F7B6-3E26-2BAE-922D-44439EE0F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281003-8B0D-4CD1-804B-A0D677FA8D67}"/>
              </a:ext>
            </a:extLst>
          </p:cNvPr>
          <p:cNvSpPr txBox="1"/>
          <p:nvPr/>
        </p:nvSpPr>
        <p:spPr>
          <a:xfrm>
            <a:off x="5410969" y="477796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https://www.storytellingwithdata.com/chart-guide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9BA1F-251D-2D26-3831-9D9ACCD1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20"/>
          <a:stretch/>
        </p:blipFill>
        <p:spPr>
          <a:xfrm>
            <a:off x="187365" y="1012601"/>
            <a:ext cx="4561928" cy="3765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6D163D-9D94-883E-2CD0-17F76C31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04" b="20452"/>
          <a:stretch/>
        </p:blipFill>
        <p:spPr>
          <a:xfrm>
            <a:off x="4582072" y="876950"/>
            <a:ext cx="4561928" cy="1318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A73474-9546-BA31-D7D5-AB00488D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663" b="2441"/>
          <a:stretch/>
        </p:blipFill>
        <p:spPr>
          <a:xfrm>
            <a:off x="4561929" y="2195229"/>
            <a:ext cx="4561928" cy="10200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6C7BEF-CA7E-695E-CB12-B3BC56ED62F6}"/>
              </a:ext>
            </a:extLst>
          </p:cNvPr>
          <p:cNvSpPr txBox="1">
            <a:spLocks/>
          </p:cNvSpPr>
          <p:nvPr/>
        </p:nvSpPr>
        <p:spPr>
          <a:xfrm>
            <a:off x="169920" y="-9058"/>
            <a:ext cx="8804161" cy="117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Do you really need a fig for that?</a:t>
            </a:r>
          </a:p>
        </p:txBody>
      </p:sp>
    </p:spTree>
    <p:extLst>
      <p:ext uri="{BB962C8B-B14F-4D97-AF65-F5344CB8AC3E}">
        <p14:creationId xmlns:p14="http://schemas.microsoft.com/office/powerpoint/2010/main" val="374336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19073-4ACC-5113-E24F-9F179839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B2B75C-18BC-3FD9-B289-536D578B8D15}"/>
              </a:ext>
            </a:extLst>
          </p:cNvPr>
          <p:cNvSpPr txBox="1"/>
          <p:nvPr/>
        </p:nvSpPr>
        <p:spPr>
          <a:xfrm>
            <a:off x="5004569" y="484341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https://www.nejm.org/doi/full/10.1056/NEJMoa062360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721A5B-5088-10E8-2290-10AA77E44F12}"/>
              </a:ext>
            </a:extLst>
          </p:cNvPr>
          <p:cNvSpPr txBox="1">
            <a:spLocks/>
          </p:cNvSpPr>
          <p:nvPr/>
        </p:nvSpPr>
        <p:spPr>
          <a:xfrm>
            <a:off x="169920" y="-9058"/>
            <a:ext cx="8804161" cy="117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Could have been a table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7DB05F-FDFE-61A3-C4CE-B29E29555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10114" r="51420" b="4486"/>
          <a:stretch/>
        </p:blipFill>
        <p:spPr bwMode="auto">
          <a:xfrm>
            <a:off x="2709333" y="870650"/>
            <a:ext cx="3725333" cy="3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0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75B35-EC13-68CA-73A5-EC7DF9EF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930"/>
            <a:ext cx="6215678" cy="42828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80818E-8161-6E58-8B4F-381AB936E393}"/>
              </a:ext>
            </a:extLst>
          </p:cNvPr>
          <p:cNvSpPr txBox="1">
            <a:spLocks/>
          </p:cNvSpPr>
          <p:nvPr/>
        </p:nvSpPr>
        <p:spPr>
          <a:xfrm>
            <a:off x="555812" y="-16502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Both fig and 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8CAD4-DE38-69FB-0BFE-5602A96EF791}"/>
              </a:ext>
            </a:extLst>
          </p:cNvPr>
          <p:cNvSpPr txBox="1"/>
          <p:nvPr/>
        </p:nvSpPr>
        <p:spPr>
          <a:xfrm>
            <a:off x="5495365" y="1281516"/>
            <a:ext cx="3738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Trends in incidence rates for selected cancers by sex, United States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DAFC53-FE56-98CE-01E9-E597CB438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00" y="2081165"/>
            <a:ext cx="2629139" cy="131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A31BB8-687D-9C6B-1BD1-A1E72755C1F9}"/>
              </a:ext>
            </a:extLst>
          </p:cNvPr>
          <p:cNvSpPr txBox="1"/>
          <p:nvPr/>
        </p:nvSpPr>
        <p:spPr>
          <a:xfrm>
            <a:off x="5007992" y="4798903"/>
            <a:ext cx="4699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https://acsjournals.onlinelibrary.wiley.com/doi/10.3322/caac.21871</a:t>
            </a:r>
          </a:p>
        </p:txBody>
      </p:sp>
    </p:spTree>
    <p:extLst>
      <p:ext uri="{BB962C8B-B14F-4D97-AF65-F5344CB8AC3E}">
        <p14:creationId xmlns:p14="http://schemas.microsoft.com/office/powerpoint/2010/main" val="41864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B8E7DB8-FE40-7D70-FAAE-D06FB9730F88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From data to 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375B2-5E35-DA79-9CE1-8C1A62FADDDD}"/>
              </a:ext>
            </a:extLst>
          </p:cNvPr>
          <p:cNvSpPr txBox="1"/>
          <p:nvPr/>
        </p:nvSpPr>
        <p:spPr>
          <a:xfrm>
            <a:off x="1127531" y="934275"/>
            <a:ext cx="6716587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Excel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A4A4A"/>
                </a:solidFill>
                <a:latin typeface="Rubik"/>
              </a:rPr>
              <a:t>GraphPad Prism, etc.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SAS, SPSS, STATA, etc.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R (the “</a:t>
            </a:r>
            <a:r>
              <a:rPr lang="en-US" sz="2400" b="0" i="0" dirty="0" err="1">
                <a:solidFill>
                  <a:srgbClr val="4A4A4A"/>
                </a:solidFill>
                <a:effectLst/>
                <a:latin typeface="Rubik"/>
              </a:rPr>
              <a:t>tidyverse</a:t>
            </a: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”: </a:t>
            </a:r>
            <a:r>
              <a:rPr lang="en-US" sz="2400" b="0" i="0" dirty="0" err="1">
                <a:solidFill>
                  <a:srgbClr val="4A4A4A"/>
                </a:solidFill>
                <a:effectLst/>
                <a:latin typeface="Rubik"/>
              </a:rPr>
              <a:t>ggplot</a:t>
            </a: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, </a:t>
            </a:r>
            <a:r>
              <a:rPr lang="en-US" sz="2400" b="0" i="0" dirty="0" err="1">
                <a:solidFill>
                  <a:srgbClr val="4A4A4A"/>
                </a:solidFill>
                <a:effectLst/>
                <a:latin typeface="Rubik"/>
              </a:rPr>
              <a:t>tidyplot</a:t>
            </a: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, etc.), Python (Matplotlib), and other coding languages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0" i="0" dirty="0">
              <a:solidFill>
                <a:srgbClr val="4A4A4A"/>
              </a:solidFill>
              <a:effectLst/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50915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09CE-62AA-D737-B4E1-AE8DD8B08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57B54C-7D33-9AAC-F3E6-0D06B260EE08}"/>
              </a:ext>
            </a:extLst>
          </p:cNvPr>
          <p:cNvSpPr txBox="1"/>
          <p:nvPr/>
        </p:nvSpPr>
        <p:spPr>
          <a:xfrm>
            <a:off x="5410969" y="477796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https://www.storytellingwithdata.com/chart-guide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B6F7C-197D-5E81-8737-FC356C53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20"/>
          <a:stretch/>
        </p:blipFill>
        <p:spPr>
          <a:xfrm>
            <a:off x="187365" y="1012601"/>
            <a:ext cx="4561928" cy="3765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9E9E70-86B3-CC27-8EE4-14007859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04" b="20452"/>
          <a:stretch/>
        </p:blipFill>
        <p:spPr>
          <a:xfrm>
            <a:off x="4582072" y="876950"/>
            <a:ext cx="4561928" cy="1318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72288-8675-2068-8022-2F277499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663" b="2441"/>
          <a:stretch/>
        </p:blipFill>
        <p:spPr>
          <a:xfrm>
            <a:off x="4561929" y="2195229"/>
            <a:ext cx="4561928" cy="10200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8483AAE-100C-9965-EC6E-266C62AD2E19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Types of graph</a:t>
            </a:r>
          </a:p>
        </p:txBody>
      </p:sp>
    </p:spTree>
    <p:extLst>
      <p:ext uri="{BB962C8B-B14F-4D97-AF65-F5344CB8AC3E}">
        <p14:creationId xmlns:p14="http://schemas.microsoft.com/office/powerpoint/2010/main" val="142821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01F31E-D2E1-6A0A-C192-FF484C4B9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7" b="25597"/>
          <a:stretch/>
        </p:blipFill>
        <p:spPr bwMode="auto">
          <a:xfrm>
            <a:off x="2558865" y="200308"/>
            <a:ext cx="3618415" cy="44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5D83C3-BB30-B61B-9F2E-813ADF546465}"/>
              </a:ext>
            </a:extLst>
          </p:cNvPr>
          <p:cNvSpPr/>
          <p:nvPr/>
        </p:nvSpPr>
        <p:spPr>
          <a:xfrm>
            <a:off x="2411306" y="602826"/>
            <a:ext cx="3339254" cy="10634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86571B-39B6-8BAF-AA4A-4EBBC53C3961}"/>
              </a:ext>
            </a:extLst>
          </p:cNvPr>
          <p:cNvSpPr/>
          <p:nvPr/>
        </p:nvSpPr>
        <p:spPr>
          <a:xfrm>
            <a:off x="2558865" y="1818640"/>
            <a:ext cx="3339254" cy="1127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3533F-FAFF-C5AD-38FF-09860D01FE56}"/>
              </a:ext>
            </a:extLst>
          </p:cNvPr>
          <p:cNvSpPr/>
          <p:nvPr/>
        </p:nvSpPr>
        <p:spPr>
          <a:xfrm>
            <a:off x="2558865" y="2913382"/>
            <a:ext cx="3339254" cy="8593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2E2A57-60F6-FB64-E88B-55323CDDD464}"/>
              </a:ext>
            </a:extLst>
          </p:cNvPr>
          <p:cNvSpPr/>
          <p:nvPr/>
        </p:nvSpPr>
        <p:spPr>
          <a:xfrm>
            <a:off x="2411306" y="3715176"/>
            <a:ext cx="3339254" cy="8593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5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021A0-1FFC-AB8D-D48B-0902D8DB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44DADB-735D-E70F-A1B0-A53C3BDD8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1" r="46173" b="25597"/>
          <a:stretch/>
        </p:blipFill>
        <p:spPr bwMode="auto">
          <a:xfrm>
            <a:off x="5811520" y="200308"/>
            <a:ext cx="338667" cy="44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8F81C2D-3FE8-C62E-A95E-B4BF7D4D2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r="-6903" b="64821"/>
          <a:stretch/>
        </p:blipFill>
        <p:spPr bwMode="auto">
          <a:xfrm>
            <a:off x="2558865" y="200308"/>
            <a:ext cx="3618415" cy="20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02DC20-D140-9472-4350-DD1C57757FED}"/>
              </a:ext>
            </a:extLst>
          </p:cNvPr>
          <p:cNvSpPr/>
          <p:nvPr/>
        </p:nvSpPr>
        <p:spPr>
          <a:xfrm>
            <a:off x="2492586" y="1353221"/>
            <a:ext cx="3339254" cy="10634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24AC-014D-4A61-6CC7-1F314CB88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EA33DD-DA7B-83C0-3A7D-E0CB923FE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73720" r="42518" b="14115"/>
          <a:stretch/>
        </p:blipFill>
        <p:spPr bwMode="auto">
          <a:xfrm>
            <a:off x="411717" y="2395948"/>
            <a:ext cx="4716420" cy="8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CBAE2B-2379-97D4-C590-ED20A7CE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4" t="43400" r="235" b="14115"/>
          <a:stretch/>
        </p:blipFill>
        <p:spPr bwMode="auto">
          <a:xfrm>
            <a:off x="5128137" y="1097280"/>
            <a:ext cx="3426582" cy="31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CDCE1-89B1-F27D-8B81-4F8937B97F79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</a:t>
            </a:r>
          </a:p>
        </p:txBody>
      </p:sp>
      <p:pic>
        <p:nvPicPr>
          <p:cNvPr id="3" name="Picture 2" descr="🤔 Thinking Face emoji Meaning | Dictionary.com">
            <a:extLst>
              <a:ext uri="{FF2B5EF4-FFF2-40B4-BE49-F238E27FC236}">
                <a16:creationId xmlns:a16="http://schemas.microsoft.com/office/drawing/2014/main" id="{50FDCECD-DD48-1B27-78C3-F57F82AD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61" y="77025"/>
            <a:ext cx="984332" cy="98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9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817AC0-0B70-C181-0FB6-9B94F839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667"/>
            <a:ext cx="9144000" cy="449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62561C4-03AB-C29E-4164-5378A9A4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4" y="1314391"/>
            <a:ext cx="7717744" cy="33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39DEE-2BB8-8A80-88F1-4780C4DD84E6}"/>
              </a:ext>
            </a:extLst>
          </p:cNvPr>
          <p:cNvSpPr txBox="1"/>
          <p:nvPr/>
        </p:nvSpPr>
        <p:spPr>
          <a:xfrm>
            <a:off x="5181934" y="4843418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https://www.nejm.org/doi/10.1056/NEJMoa2411668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B73D4-15D3-28B8-859B-F9625001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39" y="83256"/>
            <a:ext cx="2563545" cy="1183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0AB95-236C-FA3B-6F53-E21D7C372F7E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 good?</a:t>
            </a:r>
          </a:p>
        </p:txBody>
      </p:sp>
    </p:spTree>
    <p:extLst>
      <p:ext uri="{BB962C8B-B14F-4D97-AF65-F5344CB8AC3E}">
        <p14:creationId xmlns:p14="http://schemas.microsoft.com/office/powerpoint/2010/main" val="19483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I have no relevant financial relationships with commercial interests</a:t>
            </a:r>
          </a:p>
        </p:txBody>
      </p:sp>
    </p:spTree>
    <p:extLst>
      <p:ext uri="{BB962C8B-B14F-4D97-AF65-F5344CB8AC3E}">
        <p14:creationId xmlns:p14="http://schemas.microsoft.com/office/powerpoint/2010/main" val="310769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7C9D-3F6B-8C43-FD86-65081160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06" y="0"/>
            <a:ext cx="4287347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BC92FD-086A-6CF6-F03E-E19493C613D9}"/>
              </a:ext>
            </a:extLst>
          </p:cNvPr>
          <p:cNvSpPr txBox="1">
            <a:spLocks/>
          </p:cNvSpPr>
          <p:nvPr/>
        </p:nvSpPr>
        <p:spPr>
          <a:xfrm>
            <a:off x="5279010" y="67598"/>
            <a:ext cx="411869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 good?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8AD27-6DC8-BBE8-95AD-5CEAE9E6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71" y="1923068"/>
            <a:ext cx="3087557" cy="1538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84FB10-23EF-7500-FA52-DDF9320ECD15}"/>
              </a:ext>
            </a:extLst>
          </p:cNvPr>
          <p:cNvSpPr txBox="1"/>
          <p:nvPr/>
        </p:nvSpPr>
        <p:spPr>
          <a:xfrm>
            <a:off x="5007992" y="4798903"/>
            <a:ext cx="4699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https://acsjournals.onlinelibrary.wiley.com/doi/10.3322/caac.21871</a:t>
            </a:r>
          </a:p>
        </p:txBody>
      </p:sp>
    </p:spTree>
    <p:extLst>
      <p:ext uri="{BB962C8B-B14F-4D97-AF65-F5344CB8AC3E}">
        <p14:creationId xmlns:p14="http://schemas.microsoft.com/office/powerpoint/2010/main" val="978595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EFC27CE2-32F2-69A7-8634-2AC0301F9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r="33279" b="48571"/>
          <a:stretch/>
        </p:blipFill>
        <p:spPr bwMode="auto">
          <a:xfrm>
            <a:off x="582385" y="1595194"/>
            <a:ext cx="3837216" cy="3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70C4DB43-1B90-059D-C606-54EC2D027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t="50159" r="33071" b="-1588"/>
          <a:stretch/>
        </p:blipFill>
        <p:spPr bwMode="auto">
          <a:xfrm>
            <a:off x="4712080" y="1686513"/>
            <a:ext cx="3837216" cy="3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4F7340-DC69-93B8-03F3-864BBF95F550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 good?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E9BF9-98F1-75E4-A635-0BDFF9A0506C}"/>
              </a:ext>
            </a:extLst>
          </p:cNvPr>
          <p:cNvSpPr txBox="1"/>
          <p:nvPr/>
        </p:nvSpPr>
        <p:spPr>
          <a:xfrm>
            <a:off x="3062967" y="4810277"/>
            <a:ext cx="71600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https://academic.oup.com/eurheartj/advance-article/doi/10.1093/eurheartj/ehae917/8002476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7D2EB0-3E2B-D859-7455-55C844CB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20" y="77026"/>
            <a:ext cx="2473779" cy="13646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C4888-D0F9-7070-7158-D2BC1C57E316}"/>
              </a:ext>
            </a:extLst>
          </p:cNvPr>
          <p:cNvSpPr/>
          <p:nvPr/>
        </p:nvSpPr>
        <p:spPr>
          <a:xfrm>
            <a:off x="4712080" y="4148051"/>
            <a:ext cx="3849535" cy="41738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6FFAD-5CF7-11D5-5285-D597F4E8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E04366B4-4841-BD79-C396-8A008A66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0" y="0"/>
            <a:ext cx="4167387" cy="47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A3FEC-CB6B-32BE-E455-848CDC90BE27}"/>
              </a:ext>
            </a:extLst>
          </p:cNvPr>
          <p:cNvSpPr txBox="1">
            <a:spLocks/>
          </p:cNvSpPr>
          <p:nvPr/>
        </p:nvSpPr>
        <p:spPr>
          <a:xfrm>
            <a:off x="4490357" y="0"/>
            <a:ext cx="4987090" cy="947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 good or bad?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ADFE71-5FAC-F873-D833-670C96931B9E}"/>
              </a:ext>
            </a:extLst>
          </p:cNvPr>
          <p:cNvSpPr/>
          <p:nvPr/>
        </p:nvSpPr>
        <p:spPr>
          <a:xfrm>
            <a:off x="4083728" y="257202"/>
            <a:ext cx="406629" cy="168700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814C-0137-BEF1-C6DD-C929C4557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3D00B5B0-CDDB-03E7-3810-55832A62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0" y="0"/>
            <a:ext cx="4167387" cy="47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BDC0E9B5-7D16-8D9E-6189-E0975E40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29" y="2714856"/>
            <a:ext cx="4007815" cy="19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59D38-FC3C-CB3B-887B-4D035B687206}"/>
              </a:ext>
            </a:extLst>
          </p:cNvPr>
          <p:cNvSpPr txBox="1"/>
          <p:nvPr/>
        </p:nvSpPr>
        <p:spPr>
          <a:xfrm>
            <a:off x="3911445" y="4774168"/>
            <a:ext cx="5566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https://www.nature.com/articles/s41591-024-03453-1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AB3957-8CA1-EE9D-2599-CB3AA62414EE}"/>
              </a:ext>
            </a:extLst>
          </p:cNvPr>
          <p:cNvSpPr txBox="1">
            <a:spLocks/>
          </p:cNvSpPr>
          <p:nvPr/>
        </p:nvSpPr>
        <p:spPr>
          <a:xfrm>
            <a:off x="4490357" y="0"/>
            <a:ext cx="4987090" cy="947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Color good or bad?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E8A75-258E-9250-23BD-CC0848CDBF03}"/>
              </a:ext>
            </a:extLst>
          </p:cNvPr>
          <p:cNvSpPr txBox="1"/>
          <p:nvPr/>
        </p:nvSpPr>
        <p:spPr>
          <a:xfrm>
            <a:off x="6375862" y="1368474"/>
            <a:ext cx="4738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accent4"/>
              </a:solidFill>
            </a:endParaRPr>
          </a:p>
          <a:p>
            <a:r>
              <a:rPr lang="en-US" sz="1800" b="1" dirty="0">
                <a:solidFill>
                  <a:schemeClr val="accent4"/>
                </a:solidFill>
              </a:rPr>
              <a:t>What else?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FB322B-0516-AAB2-57FF-AF47DA3C0291}"/>
              </a:ext>
            </a:extLst>
          </p:cNvPr>
          <p:cNvSpPr/>
          <p:nvPr/>
        </p:nvSpPr>
        <p:spPr>
          <a:xfrm>
            <a:off x="1546166" y="195058"/>
            <a:ext cx="673333" cy="10352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9D730C-3243-638A-072C-10D78A59DBFC}"/>
              </a:ext>
            </a:extLst>
          </p:cNvPr>
          <p:cNvSpPr/>
          <p:nvPr/>
        </p:nvSpPr>
        <p:spPr>
          <a:xfrm>
            <a:off x="1667766" y="2571750"/>
            <a:ext cx="430131" cy="10352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74AA5-2687-EDD8-7384-3ADCBAABDD6B}"/>
              </a:ext>
            </a:extLst>
          </p:cNvPr>
          <p:cNvSpPr/>
          <p:nvPr/>
        </p:nvSpPr>
        <p:spPr>
          <a:xfrm>
            <a:off x="3606237" y="3390722"/>
            <a:ext cx="641023" cy="10352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42F40-897B-18DA-597C-E1CBB80DD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7F025-2B1F-A5D2-58EF-4571C7BA5D06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3" name="Picture 2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AF18CF31-05FA-BB0F-3FAC-47604A8D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3"/>
          <a:stretch/>
        </p:blipFill>
        <p:spPr bwMode="auto">
          <a:xfrm>
            <a:off x="3006865" y="934275"/>
            <a:ext cx="2855262" cy="3304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560BE6-DD61-9445-54A8-357E3F9C8DB4}"/>
              </a:ext>
            </a:extLst>
          </p:cNvPr>
          <p:cNvSpPr txBox="1">
            <a:spLocks/>
          </p:cNvSpPr>
          <p:nvPr/>
        </p:nvSpPr>
        <p:spPr>
          <a:xfrm>
            <a:off x="824592" y="-32657"/>
            <a:ext cx="6758740" cy="934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What’s wrong with this graph</a:t>
            </a:r>
          </a:p>
        </p:txBody>
      </p:sp>
    </p:spTree>
    <p:extLst>
      <p:ext uri="{BB962C8B-B14F-4D97-AF65-F5344CB8AC3E}">
        <p14:creationId xmlns:p14="http://schemas.microsoft.com/office/powerpoint/2010/main" val="3152938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9ABA2-9EC9-772C-DF2D-C47DD975D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060B-269A-8C1D-DE99-76971647AB17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3" name="Picture 2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32516FD2-83D2-2B9C-693D-46F68D56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3"/>
          <a:stretch/>
        </p:blipFill>
        <p:spPr bwMode="auto">
          <a:xfrm>
            <a:off x="4819337" y="934275"/>
            <a:ext cx="2855262" cy="3304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C57F27-2A56-47B8-0E5C-D2245373C4D2}"/>
              </a:ext>
            </a:extLst>
          </p:cNvPr>
          <p:cNvSpPr txBox="1">
            <a:spLocks/>
          </p:cNvSpPr>
          <p:nvPr/>
        </p:nvSpPr>
        <p:spPr>
          <a:xfrm>
            <a:off x="824592" y="-32657"/>
            <a:ext cx="6758740" cy="934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Rainbow map + readability + common sense!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8E007C-BCE2-C399-419E-188CA9992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4" t="43400" r="235" b="14115"/>
          <a:stretch/>
        </p:blipFill>
        <p:spPr bwMode="auto">
          <a:xfrm>
            <a:off x="586805" y="1111439"/>
            <a:ext cx="3426582" cy="31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9BA739-C3C1-AC77-36A8-7FE91B4A5E8E}"/>
              </a:ext>
            </a:extLst>
          </p:cNvPr>
          <p:cNvSpPr/>
          <p:nvPr/>
        </p:nvSpPr>
        <p:spPr>
          <a:xfrm>
            <a:off x="7262820" y="1241255"/>
            <a:ext cx="641023" cy="303000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EE14A-8832-DE0F-1525-A4D9FA7B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EA9E0F2-B78B-B8A1-E4C6-4BDF58F35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3" y="0"/>
            <a:ext cx="4665953" cy="47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788A0-70F6-CD01-5B54-D6F36E75AB7F}"/>
              </a:ext>
            </a:extLst>
          </p:cNvPr>
          <p:cNvSpPr txBox="1"/>
          <p:nvPr/>
        </p:nvSpPr>
        <p:spPr>
          <a:xfrm>
            <a:off x="4910666" y="47887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https://www.biorxiv.org/content/10.1101/2025.02.04.636512v1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1A2BAD-C394-B0E8-9B5E-0489E5D83D78}"/>
              </a:ext>
            </a:extLst>
          </p:cNvPr>
          <p:cNvSpPr txBox="1">
            <a:spLocks/>
          </p:cNvSpPr>
          <p:nvPr/>
        </p:nvSpPr>
        <p:spPr>
          <a:xfrm>
            <a:off x="5667058" y="273452"/>
            <a:ext cx="323222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Inconsistent color scheme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2EE35D-DE49-6E22-67D4-25121A8BBC21}"/>
              </a:ext>
            </a:extLst>
          </p:cNvPr>
          <p:cNvSpPr/>
          <p:nvPr/>
        </p:nvSpPr>
        <p:spPr>
          <a:xfrm>
            <a:off x="540328" y="2571750"/>
            <a:ext cx="4370338" cy="5538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92D9FB-BE6B-3CE7-336F-217FD37689E3}"/>
              </a:ext>
            </a:extLst>
          </p:cNvPr>
          <p:cNvSpPr txBox="1">
            <a:spLocks/>
          </p:cNvSpPr>
          <p:nvPr/>
        </p:nvSpPr>
        <p:spPr>
          <a:xfrm>
            <a:off x="5667058" y="1521241"/>
            <a:ext cx="323222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chemeClr val="accent4"/>
                </a:solidFill>
              </a:rPr>
              <a:t>Label: readability</a:t>
            </a:r>
          </a:p>
        </p:txBody>
      </p:sp>
    </p:spTree>
    <p:extLst>
      <p:ext uri="{BB962C8B-B14F-4D97-AF65-F5344CB8AC3E}">
        <p14:creationId xmlns:p14="http://schemas.microsoft.com/office/powerpoint/2010/main" val="29627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DA03B8-D35E-C697-F4E8-61230983B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73050"/>
            <a:ext cx="3860800" cy="4368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D67EF1-C89C-A235-2892-202C46524034}"/>
              </a:ext>
            </a:extLst>
          </p:cNvPr>
          <p:cNvSpPr txBox="1">
            <a:spLocks/>
          </p:cNvSpPr>
          <p:nvPr/>
        </p:nvSpPr>
        <p:spPr>
          <a:xfrm>
            <a:off x="5372100" y="166832"/>
            <a:ext cx="3291496" cy="1425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accent4"/>
                </a:solidFill>
              </a:rPr>
              <a:t>Color?</a:t>
            </a:r>
          </a:p>
          <a:p>
            <a:r>
              <a:rPr lang="en-US" sz="3200" b="1">
                <a:solidFill>
                  <a:schemeClr val="accent4"/>
                </a:solidFill>
              </a:rPr>
              <a:t>Gridline?</a:t>
            </a:r>
          </a:p>
          <a:p>
            <a:r>
              <a:rPr lang="en-US" sz="3200" b="1">
                <a:solidFill>
                  <a:schemeClr val="accent4"/>
                </a:solidFill>
              </a:rPr>
              <a:t>What else?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4435A-B359-87E8-1E02-4818DF33B959}"/>
              </a:ext>
            </a:extLst>
          </p:cNvPr>
          <p:cNvSpPr txBox="1"/>
          <p:nvPr/>
        </p:nvSpPr>
        <p:spPr>
          <a:xfrm>
            <a:off x="5372100" y="47741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Hay et al. BMJ online Nov 11, 2006 p5</a:t>
            </a:r>
          </a:p>
        </p:txBody>
      </p:sp>
    </p:spTree>
    <p:extLst>
      <p:ext uri="{BB962C8B-B14F-4D97-AF65-F5344CB8AC3E}">
        <p14:creationId xmlns:p14="http://schemas.microsoft.com/office/powerpoint/2010/main" val="180808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AD3F-BCF9-940E-1969-AA26F14C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990C8F-A663-BB41-67B8-8314C0B5F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7"/>
          <a:stretch/>
        </p:blipFill>
        <p:spPr bwMode="auto">
          <a:xfrm>
            <a:off x="568384" y="572163"/>
            <a:ext cx="5224774" cy="40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C343C-089B-D41E-FAB6-76E4053F4B2F}"/>
              </a:ext>
            </a:extLst>
          </p:cNvPr>
          <p:cNvSpPr txBox="1"/>
          <p:nvPr/>
        </p:nvSpPr>
        <p:spPr>
          <a:xfrm>
            <a:off x="3180771" y="4791772"/>
            <a:ext cx="596322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https://www.sciencedirect.com/science/article/pii/S1550413124004868?via%3Dihub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F0F72-EE65-E804-5138-7CFB1B34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605" y="2489200"/>
            <a:ext cx="3025889" cy="2036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E4CE7-AB81-1CF5-A875-9B0BD1B8AA88}"/>
              </a:ext>
            </a:extLst>
          </p:cNvPr>
          <p:cNvSpPr txBox="1">
            <a:spLocks/>
          </p:cNvSpPr>
          <p:nvPr/>
        </p:nvSpPr>
        <p:spPr>
          <a:xfrm>
            <a:off x="5266867" y="271758"/>
            <a:ext cx="43413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495070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780C-D63D-71A3-F9C0-D8DD27C2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156FF81-88B2-C586-8D2F-CE8310A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64" y="799254"/>
            <a:ext cx="7723104" cy="434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6BC5C7-E8AE-B815-FAF4-C92B5DE24AD1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Over-plotting!</a:t>
            </a:r>
          </a:p>
        </p:txBody>
      </p:sp>
    </p:spTree>
    <p:extLst>
      <p:ext uri="{BB962C8B-B14F-4D97-AF65-F5344CB8AC3E}">
        <p14:creationId xmlns:p14="http://schemas.microsoft.com/office/powerpoint/2010/main" val="129755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046493-2A3C-CDD4-3E52-0AE5ADAB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99" y="1483141"/>
            <a:ext cx="8146552" cy="2573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B74B7C-F141-2F9A-429B-FBC0D6CC88A4}"/>
              </a:ext>
            </a:extLst>
          </p:cNvPr>
          <p:cNvSpPr txBox="1"/>
          <p:nvPr/>
        </p:nvSpPr>
        <p:spPr>
          <a:xfrm>
            <a:off x="4809194" y="482635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Embodying Data. 2020 Jun 20:17–47. </a:t>
            </a:r>
            <a:r>
              <a:rPr lang="en-US" sz="1100" i="1" dirty="0" err="1">
                <a:solidFill>
                  <a:schemeClr val="bg1"/>
                </a:solidFill>
              </a:rPr>
              <a:t>doi</a:t>
            </a:r>
            <a:r>
              <a:rPr lang="en-US" sz="1100" i="1" dirty="0">
                <a:solidFill>
                  <a:schemeClr val="bg1"/>
                </a:solidFill>
              </a:rPr>
              <a:t>: 10.1007/978-981-15-5069-0_2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73EA95-A94B-5891-7E2C-9E925956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96" y="77025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What is DataViz?</a:t>
            </a:r>
          </a:p>
        </p:txBody>
      </p:sp>
    </p:spTree>
    <p:extLst>
      <p:ext uri="{BB962C8B-B14F-4D97-AF65-F5344CB8AC3E}">
        <p14:creationId xmlns:p14="http://schemas.microsoft.com/office/powerpoint/2010/main" val="195933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7424-FDB4-9D39-1A5C-A90C1DF60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67CC0F-5924-4CFD-15BF-EC4244A5D6D6}"/>
              </a:ext>
            </a:extLst>
          </p:cNvPr>
          <p:cNvSpPr txBox="1">
            <a:spLocks/>
          </p:cNvSpPr>
          <p:nvPr/>
        </p:nvSpPr>
        <p:spPr>
          <a:xfrm>
            <a:off x="1404258" y="199489"/>
            <a:ext cx="6728660" cy="72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Tidiness, readability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4860F-7F98-4B0D-CD66-82D75F0D723F}"/>
              </a:ext>
            </a:extLst>
          </p:cNvPr>
          <p:cNvSpPr txBox="1"/>
          <p:nvPr/>
        </p:nvSpPr>
        <p:spPr>
          <a:xfrm>
            <a:off x="1811044" y="1143539"/>
            <a:ext cx="419948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I mod the error bars?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SD or CI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B052B-032B-D75B-B374-6F04B79F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0" y="2326090"/>
            <a:ext cx="5930146" cy="28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3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58CB-1B3E-13E5-8C61-90D58E315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0DD7DF-5EB2-02BA-6A87-158D456EA03E}"/>
              </a:ext>
            </a:extLst>
          </p:cNvPr>
          <p:cNvSpPr txBox="1">
            <a:spLocks/>
          </p:cNvSpPr>
          <p:nvPr/>
        </p:nvSpPr>
        <p:spPr>
          <a:xfrm>
            <a:off x="1404258" y="199489"/>
            <a:ext cx="6728660" cy="72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51DE0-4CE3-960C-B809-3F6A96B19950}"/>
              </a:ext>
            </a:extLst>
          </p:cNvPr>
          <p:cNvSpPr txBox="1"/>
          <p:nvPr/>
        </p:nvSpPr>
        <p:spPr>
          <a:xfrm>
            <a:off x="5372100" y="47741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Mazzone et al. JAMA Dec 6, 2006 p2577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B3A14-BCF7-431F-39DD-4A4822EEE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04"/>
          <a:stretch/>
        </p:blipFill>
        <p:spPr>
          <a:xfrm>
            <a:off x="305516" y="1285762"/>
            <a:ext cx="8532967" cy="30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41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C493-789E-C00D-D195-172D3D50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E96B94-D14B-F422-A637-1D899796DF40}"/>
              </a:ext>
            </a:extLst>
          </p:cNvPr>
          <p:cNvSpPr txBox="1">
            <a:spLocks/>
          </p:cNvSpPr>
          <p:nvPr/>
        </p:nvSpPr>
        <p:spPr>
          <a:xfrm>
            <a:off x="1404258" y="199489"/>
            <a:ext cx="6728660" cy="72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Cont. ----- what did this figure do right </a:t>
            </a:r>
          </a:p>
          <a:p>
            <a:r>
              <a:rPr lang="en-US" sz="3200" b="1" dirty="0">
                <a:solidFill>
                  <a:schemeClr val="accent4"/>
                </a:solidFill>
              </a:rPr>
              <a:t>(where could it improve?)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2423F-26D7-8E59-2A1F-E73120CEBEE5}"/>
              </a:ext>
            </a:extLst>
          </p:cNvPr>
          <p:cNvSpPr txBox="1"/>
          <p:nvPr/>
        </p:nvSpPr>
        <p:spPr>
          <a:xfrm>
            <a:off x="4833257" y="47901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https://www.pnas.org/doi/10.1073/pnas.1015950108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1E912D0B-E20D-0B5A-51A4-3BB8925AD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/>
          <a:stretch/>
        </p:blipFill>
        <p:spPr bwMode="auto">
          <a:xfrm>
            <a:off x="260059" y="1964580"/>
            <a:ext cx="8883941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755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F5585-BB36-AC8B-F2DD-41BBD627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508CC-807A-D3EC-4AD2-6BA5A65B8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112"/>
            <a:ext cx="6813590" cy="46123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0437C8-97DE-503A-8119-32E91AA4C328}"/>
              </a:ext>
            </a:extLst>
          </p:cNvPr>
          <p:cNvSpPr txBox="1">
            <a:spLocks/>
          </p:cNvSpPr>
          <p:nvPr/>
        </p:nvSpPr>
        <p:spPr>
          <a:xfrm>
            <a:off x="1422777" y="0"/>
            <a:ext cx="6728660" cy="72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69BBD-3951-EED0-491D-E1BEC208E641}"/>
              </a:ext>
            </a:extLst>
          </p:cNvPr>
          <p:cNvSpPr txBox="1"/>
          <p:nvPr/>
        </p:nvSpPr>
        <p:spPr>
          <a:xfrm>
            <a:off x="5869454" y="4804946"/>
            <a:ext cx="3237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Kahn et al. NEJM Dec 7, 2006 p2433</a:t>
            </a:r>
          </a:p>
        </p:txBody>
      </p:sp>
    </p:spTree>
    <p:extLst>
      <p:ext uri="{BB962C8B-B14F-4D97-AF65-F5344CB8AC3E}">
        <p14:creationId xmlns:p14="http://schemas.microsoft.com/office/powerpoint/2010/main" val="1651867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043A19-2156-4151-6E6E-C3B3D0F96D41}"/>
              </a:ext>
            </a:extLst>
          </p:cNvPr>
          <p:cNvSpPr txBox="1"/>
          <p:nvPr/>
        </p:nvSpPr>
        <p:spPr>
          <a:xfrm>
            <a:off x="2809703" y="4835723"/>
            <a:ext cx="6554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JAMA Jan 24, 2007 p384 (left); The ARIVA trial, Circulation, 2025 (right)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D4746-3FCD-D3DA-FB3C-7B4728D1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401"/>
            <a:ext cx="4222044" cy="33358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61392E-5CA8-1644-FAB7-F5E458DFE1F1}"/>
              </a:ext>
            </a:extLst>
          </p:cNvPr>
          <p:cNvSpPr txBox="1">
            <a:spLocks/>
          </p:cNvSpPr>
          <p:nvPr/>
        </p:nvSpPr>
        <p:spPr>
          <a:xfrm>
            <a:off x="1404258" y="199489"/>
            <a:ext cx="6728660" cy="723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What’s wrong?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BC6919-1569-6522-BA88-8F2F7AB91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35" y="1012371"/>
            <a:ext cx="5050465" cy="36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8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4BFCB848-827F-CA50-8E06-A98F9330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2" y="796954"/>
            <a:ext cx="7857115" cy="3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FC4C2-7B8C-F702-141C-B6C55AF8EC56}"/>
              </a:ext>
            </a:extLst>
          </p:cNvPr>
          <p:cNvSpPr txBox="1"/>
          <p:nvPr/>
        </p:nvSpPr>
        <p:spPr>
          <a:xfrm>
            <a:off x="921028" y="0"/>
            <a:ext cx="7128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F1419"/>
                </a:solidFill>
                <a:effectLst/>
                <a:latin typeface="TwitterChirp"/>
              </a:rPr>
              <a:t>Dog ownership is associated with a reduced odds of dementia - cat ownership has no effect.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5552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FC5E4-BF14-C08C-CB95-F12167626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B11B371-A2CE-8A6C-FC13-41ACE8BA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2" y="796954"/>
            <a:ext cx="7857115" cy="3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6CEFD-739F-0A4C-C5F3-1C480A4D83F2}"/>
              </a:ext>
            </a:extLst>
          </p:cNvPr>
          <p:cNvSpPr txBox="1"/>
          <p:nvPr/>
        </p:nvSpPr>
        <p:spPr>
          <a:xfrm>
            <a:off x="921028" y="0"/>
            <a:ext cx="7128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F1419"/>
                </a:solidFill>
                <a:effectLst/>
                <a:latin typeface="TwitterChirp"/>
              </a:rPr>
              <a:t>Dog ownership is associated with a reduced odds of dementia - cat ownership has no effect.</a:t>
            </a:r>
            <a:endParaRPr lang="en-US" sz="20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3C4309-8717-E77D-A5D0-9BDACFD7987B}"/>
              </a:ext>
            </a:extLst>
          </p:cNvPr>
          <p:cNvSpPr/>
          <p:nvPr/>
        </p:nvSpPr>
        <p:spPr>
          <a:xfrm>
            <a:off x="921028" y="0"/>
            <a:ext cx="6622772" cy="40005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🤔 Thinking Face emoji Meaning | Dictionary.com">
            <a:extLst>
              <a:ext uri="{FF2B5EF4-FFF2-40B4-BE49-F238E27FC236}">
                <a16:creationId xmlns:a16="http://schemas.microsoft.com/office/drawing/2014/main" id="{9CE3FE39-5360-52CA-CEEE-0FE636A9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-97972"/>
            <a:ext cx="1918607" cy="19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2EB6A9-927D-B7BD-656D-23C4DAE4581E}"/>
              </a:ext>
            </a:extLst>
          </p:cNvPr>
          <p:cNvCxnSpPr/>
          <p:nvPr/>
        </p:nvCxnSpPr>
        <p:spPr>
          <a:xfrm>
            <a:off x="1314450" y="1232808"/>
            <a:ext cx="285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E8615F-E305-426B-C4B2-86938CF8F766}"/>
              </a:ext>
            </a:extLst>
          </p:cNvPr>
          <p:cNvSpPr txBox="1"/>
          <p:nvPr/>
        </p:nvSpPr>
        <p:spPr>
          <a:xfrm>
            <a:off x="3643313" y="4835723"/>
            <a:ext cx="6949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https://www.sciencedirect.com/science/article/pii/S221133552300356X</a:t>
            </a:r>
          </a:p>
        </p:txBody>
      </p:sp>
    </p:spTree>
    <p:extLst>
      <p:ext uri="{BB962C8B-B14F-4D97-AF65-F5344CB8AC3E}">
        <p14:creationId xmlns:p14="http://schemas.microsoft.com/office/powerpoint/2010/main" val="3939987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4D9A8-78E3-D700-95B6-DE0A300BE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3A8BA58E-43AB-44C4-3D51-116FB1225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2" y="796954"/>
            <a:ext cx="7857115" cy="38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24498B-2C8F-F970-1138-A63D0F15ECBC}"/>
              </a:ext>
            </a:extLst>
          </p:cNvPr>
          <p:cNvSpPr txBox="1"/>
          <p:nvPr/>
        </p:nvSpPr>
        <p:spPr>
          <a:xfrm>
            <a:off x="921028" y="0"/>
            <a:ext cx="7128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F1419"/>
                </a:solidFill>
                <a:effectLst/>
                <a:latin typeface="TwitterChirp"/>
              </a:rPr>
              <a:t>Dog ownership is associated with a reduced odds of dementia - cat ownership has no effect.</a:t>
            </a:r>
            <a:endParaRPr lang="en-US" sz="20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79641-5F92-30C5-B908-316246722B2B}"/>
              </a:ext>
            </a:extLst>
          </p:cNvPr>
          <p:cNvSpPr/>
          <p:nvPr/>
        </p:nvSpPr>
        <p:spPr>
          <a:xfrm>
            <a:off x="921028" y="0"/>
            <a:ext cx="6622772" cy="40005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700D77-A6A2-12E1-A65C-B2EA1185248E}"/>
              </a:ext>
            </a:extLst>
          </p:cNvPr>
          <p:cNvCxnSpPr/>
          <p:nvPr/>
        </p:nvCxnSpPr>
        <p:spPr>
          <a:xfrm>
            <a:off x="1314450" y="1232808"/>
            <a:ext cx="285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8E80F9-09CC-9F33-A8C9-219BAA92F6D0}"/>
              </a:ext>
            </a:extLst>
          </p:cNvPr>
          <p:cNvSpPr txBox="1"/>
          <p:nvPr/>
        </p:nvSpPr>
        <p:spPr>
          <a:xfrm>
            <a:off x="3643313" y="4835723"/>
            <a:ext cx="6949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https://www.sciencedirect.com/science/article/pii/S221133552300356X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6E11C-B8D4-4F48-89A7-3575EFAF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79" y="752221"/>
            <a:ext cx="728764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80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4F814-784C-33EF-3090-E9B203798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A04EE0-47E9-B43B-2B13-0D4C062991F0}"/>
              </a:ext>
            </a:extLst>
          </p:cNvPr>
          <p:cNvCxnSpPr/>
          <p:nvPr/>
        </p:nvCxnSpPr>
        <p:spPr>
          <a:xfrm>
            <a:off x="1314450" y="1232808"/>
            <a:ext cx="285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E5DE3F-17F8-A209-41B7-781F4F3D4867}"/>
              </a:ext>
            </a:extLst>
          </p:cNvPr>
          <p:cNvSpPr txBox="1"/>
          <p:nvPr/>
        </p:nvSpPr>
        <p:spPr>
          <a:xfrm>
            <a:off x="3643313" y="4835723"/>
            <a:ext cx="6949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https://www.sciencedirect.com/science/article/pii/S221133552300356X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6765FD-4ED9-9C7A-6284-8C2BA994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79" y="752221"/>
            <a:ext cx="7287642" cy="3639058"/>
          </a:xfrm>
          <a:prstGeom prst="rect">
            <a:avLst/>
          </a:prstGeom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CC01094C-79CF-2ACE-BD56-A9827B91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67" y="1510393"/>
            <a:ext cx="3418033" cy="22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1D2599-E823-BC27-B0F7-B11B4C5D94C0}"/>
              </a:ext>
            </a:extLst>
          </p:cNvPr>
          <p:cNvSpPr/>
          <p:nvPr/>
        </p:nvSpPr>
        <p:spPr>
          <a:xfrm>
            <a:off x="2966347" y="217145"/>
            <a:ext cx="6177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Paid for by big dog</a:t>
            </a:r>
          </a:p>
        </p:txBody>
      </p:sp>
    </p:spTree>
    <p:extLst>
      <p:ext uri="{BB962C8B-B14F-4D97-AF65-F5344CB8AC3E}">
        <p14:creationId xmlns:p14="http://schemas.microsoft.com/office/powerpoint/2010/main" val="11317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E0B35-B52B-E07F-174E-F9F206B6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11535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Is a graph really necessary?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Graph type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Visual channels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Color is not always bad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Avoid going full minimalist or too cluttered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Readability (font and label) and tidiness (tick, gridline)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***vector images: easier for figure editing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28A33C-CBA2-1EF7-61B3-7B2046ED037F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Recap: considerations in making graphs</a:t>
            </a:r>
          </a:p>
        </p:txBody>
      </p:sp>
    </p:spTree>
    <p:extLst>
      <p:ext uri="{BB962C8B-B14F-4D97-AF65-F5344CB8AC3E}">
        <p14:creationId xmlns:p14="http://schemas.microsoft.com/office/powerpoint/2010/main" val="387056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D7A283-9FF3-0B7F-5AB5-E6CA3DA5CE61}"/>
              </a:ext>
            </a:extLst>
          </p:cNvPr>
          <p:cNvSpPr txBox="1"/>
          <p:nvPr/>
        </p:nvSpPr>
        <p:spPr>
          <a:xfrm>
            <a:off x="2117558" y="1280385"/>
            <a:ext cx="5764845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clarify complex or large data.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generate broader interest from the research community.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improve analysis.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tell a story.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identify relationships between data.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reveal trends.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communicate results. 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enable insights. 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A4A4A"/>
                </a:solidFill>
                <a:effectLst/>
                <a:latin typeface="Rubik"/>
              </a:rPr>
              <a:t>reveal outliers.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65757-1C5E-D4F9-42EF-1407BE66E3B6}"/>
              </a:ext>
            </a:extLst>
          </p:cNvPr>
          <p:cNvSpPr txBox="1"/>
          <p:nvPr/>
        </p:nvSpPr>
        <p:spPr>
          <a:xfrm>
            <a:off x="4015110" y="4845876"/>
            <a:ext cx="54760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https://datascience.cancer.gov/training/learn-data-science/visualize-data-basics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D1F5AA-06BA-BFCE-2485-6F4477F02BD8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Why DataViz?</a:t>
            </a:r>
          </a:p>
        </p:txBody>
      </p:sp>
    </p:spTree>
    <p:extLst>
      <p:ext uri="{BB962C8B-B14F-4D97-AF65-F5344CB8AC3E}">
        <p14:creationId xmlns:p14="http://schemas.microsoft.com/office/powerpoint/2010/main" val="109301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9A5A-BC59-CB74-9483-759DA0BC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C0E2561-D124-76D6-4DB3-56BDCF92776A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Vector files!!!!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AED3E-97DA-FA49-A660-6D05588B11C2}"/>
              </a:ext>
            </a:extLst>
          </p:cNvPr>
          <p:cNvSpPr txBox="1"/>
          <p:nvPr/>
        </p:nvSpPr>
        <p:spPr>
          <a:xfrm>
            <a:off x="1209174" y="1064903"/>
            <a:ext cx="717554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Excel ---------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Rubik"/>
              </a:rPr>
              <a:t>direct copy-paste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4A4A4A"/>
                </a:solidFill>
                <a:latin typeface="Rubik"/>
              </a:rPr>
              <a:t>GraphPad Prism --------- </a:t>
            </a:r>
            <a:r>
              <a:rPr lang="en-US" sz="2400" dirty="0">
                <a:solidFill>
                  <a:srgbClr val="FF0000"/>
                </a:solidFill>
                <a:latin typeface="Rubik"/>
              </a:rPr>
              <a:t>.emf or .</a:t>
            </a:r>
            <a:r>
              <a:rPr lang="en-US" sz="2400" dirty="0" err="1">
                <a:solidFill>
                  <a:srgbClr val="FF0000"/>
                </a:solidFill>
                <a:latin typeface="Rubik"/>
              </a:rPr>
              <a:t>wmf</a:t>
            </a:r>
            <a:r>
              <a:rPr lang="en-US" sz="2400" dirty="0">
                <a:solidFill>
                  <a:srgbClr val="FF0000"/>
                </a:solidFill>
                <a:latin typeface="Rubik"/>
              </a:rPr>
              <a:t> (or copy-paste)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SAS, SPSS, STATA, etc. ---------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Rubik"/>
              </a:rPr>
              <a:t>.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Rubik"/>
              </a:rPr>
              <a:t>svg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Rubik"/>
              </a:rPr>
              <a:t>, .eps,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Rubik"/>
              </a:rPr>
              <a:t>etc</a:t>
            </a:r>
            <a:endParaRPr lang="en-US" sz="2400" b="0" i="0" dirty="0">
              <a:solidFill>
                <a:srgbClr val="FF0000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A4A4A"/>
              </a:solidFill>
              <a:latin typeface="Rubik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4A4A4A"/>
                </a:solidFill>
                <a:effectLst/>
                <a:latin typeface="Rubik"/>
              </a:rPr>
              <a:t>R (ggplot2), Python (Matplotlib) ---------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Rubik"/>
              </a:rPr>
              <a:t>.pdf.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Rubik"/>
              </a:rPr>
              <a:t>etc</a:t>
            </a:r>
            <a:endParaRPr lang="en-US" sz="2400" b="0" i="0" dirty="0">
              <a:solidFill>
                <a:srgbClr val="FF0000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0" i="0" dirty="0">
              <a:solidFill>
                <a:srgbClr val="4A4A4A"/>
              </a:solidFill>
              <a:effectLst/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876541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1BB5-907D-1614-D42C-AE41E9A0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2BF44B3-AAF6-14DB-DC6A-1ABA4D0B3B73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Assemble figures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39FF4-0795-F304-2210-68D575B647C0}"/>
              </a:ext>
            </a:extLst>
          </p:cNvPr>
          <p:cNvSpPr txBox="1"/>
          <p:nvPr/>
        </p:nvSpPr>
        <p:spPr>
          <a:xfrm>
            <a:off x="1127531" y="934275"/>
            <a:ext cx="725108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0" i="0" dirty="0" err="1">
                <a:solidFill>
                  <a:srgbClr val="4A4A4A"/>
                </a:solidFill>
                <a:effectLst/>
                <a:latin typeface="Rubik"/>
              </a:rPr>
              <a:t>Powerpoint</a:t>
            </a:r>
            <a:r>
              <a:rPr lang="en-US" sz="2800" b="0" i="0" dirty="0">
                <a:solidFill>
                  <a:srgbClr val="4A4A4A"/>
                </a:solidFill>
                <a:effectLst/>
                <a:latin typeface="Rubik"/>
              </a:rPr>
              <a:t> (!)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A4A4A"/>
                </a:solidFill>
                <a:latin typeface="Rubik"/>
              </a:rPr>
              <a:t>Adobe Illustrator &gt; Photoshop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4A4A4A"/>
                </a:solidFill>
                <a:latin typeface="Rubik"/>
              </a:rPr>
              <a:t>	</a:t>
            </a:r>
            <a:r>
              <a:rPr lang="en-US" sz="2400" i="1" dirty="0">
                <a:solidFill>
                  <a:schemeClr val="bg1">
                    <a:lumMod val="65000"/>
                  </a:schemeClr>
                </a:solidFill>
                <a:latin typeface="Rubik"/>
              </a:rPr>
              <a:t>*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Rubik"/>
              </a:rPr>
              <a:t>Illustrator excels in handling vector objects/files much</a:t>
            </a:r>
            <a:endParaRPr lang="en-US" sz="24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0" i="0" dirty="0">
                <a:solidFill>
                  <a:srgbClr val="4A4A4A"/>
                </a:solidFill>
                <a:effectLst/>
                <a:latin typeface="Rubik"/>
              </a:rPr>
              <a:t>Inkscape</a:t>
            </a:r>
            <a:endParaRPr lang="en-US" sz="28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0" i="0" dirty="0" err="1">
                <a:solidFill>
                  <a:srgbClr val="4A4A4A"/>
                </a:solidFill>
                <a:effectLst/>
                <a:latin typeface="Rubik"/>
              </a:rPr>
              <a:t>BioRender</a:t>
            </a:r>
            <a:r>
              <a:rPr lang="en-US" sz="2800" b="0" i="0" dirty="0">
                <a:solidFill>
                  <a:srgbClr val="4A4A4A"/>
                </a:solidFill>
                <a:effectLst/>
                <a:latin typeface="Rubik"/>
              </a:rPr>
              <a:t> (web-based)</a:t>
            </a:r>
          </a:p>
          <a:p>
            <a:pPr lvl="1">
              <a:spcAft>
                <a:spcPts val="600"/>
              </a:spcAft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Rubik"/>
              </a:rPr>
              <a:t>*DOS-subsidized license for PI; good for graphic abstract; ok-</a:t>
            </a:r>
            <a:r>
              <a:rPr lang="en-US" sz="2000" i="1" dirty="0" err="1">
                <a:solidFill>
                  <a:schemeClr val="bg1">
                    <a:lumMod val="65000"/>
                  </a:schemeClr>
                </a:solidFill>
                <a:latin typeface="Rubik"/>
              </a:rPr>
              <a:t>ish</a:t>
            </a:r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Rubik"/>
              </a:rPr>
              <a:t> for poster; not ideal for publication</a:t>
            </a:r>
            <a:endParaRPr lang="en-US" i="1" dirty="0">
              <a:solidFill>
                <a:schemeClr val="bg1">
                  <a:lumMod val="65000"/>
                </a:schemeClr>
              </a:solidFill>
              <a:latin typeface="Rubik"/>
            </a:endParaRPr>
          </a:p>
          <a:p>
            <a:pPr algn="l">
              <a:spcAft>
                <a:spcPts val="600"/>
              </a:spcAft>
            </a:pPr>
            <a:endParaRPr lang="en-US" sz="2800" b="0" i="0" dirty="0">
              <a:solidFill>
                <a:srgbClr val="4A4A4A"/>
              </a:solidFill>
              <a:effectLst/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837299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4201F2-55EF-3A1B-FAD6-DA0D6C89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348"/>
          <a:stretch/>
        </p:blipFill>
        <p:spPr>
          <a:xfrm>
            <a:off x="0" y="805164"/>
            <a:ext cx="9144000" cy="1802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62A43-A31E-F74F-024D-5418BA48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87" b="6461"/>
          <a:stretch/>
        </p:blipFill>
        <p:spPr>
          <a:xfrm>
            <a:off x="0" y="2749294"/>
            <a:ext cx="9144000" cy="18021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C4BDC0-8980-DC77-0377-3ECB58625A26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7 Gestalt Principles</a:t>
            </a:r>
          </a:p>
        </p:txBody>
      </p:sp>
    </p:spTree>
    <p:extLst>
      <p:ext uri="{BB962C8B-B14F-4D97-AF65-F5344CB8AC3E}">
        <p14:creationId xmlns:p14="http://schemas.microsoft.com/office/powerpoint/2010/main" val="1960898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2E1E5-6B85-9ADC-0ABE-3FAC4298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E7575-32E2-EF93-4850-3E27A7F73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10773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What’s the purpose/target audience?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Consistency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Readability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Easily editable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Pick the tools you like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Excel = = Illustrator but &gt;</a:t>
            </a:r>
            <a:r>
              <a:rPr lang="en-US" sz="1800" i="1" dirty="0" err="1">
                <a:solidFill>
                  <a:schemeClr val="bg1">
                    <a:lumMod val="65000"/>
                  </a:schemeClr>
                </a:solidFill>
              </a:rPr>
              <a:t>BioRender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For trainees: sharable and editable with </a:t>
            </a:r>
            <a:r>
              <a:rPr lang="en-US" sz="2400" dirty="0" err="1"/>
              <a:t>PI&amp;co-authors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7704A0-5D76-A391-5505-C5DDA72ECE69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6820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Considerations in assembling figures</a:t>
            </a:r>
          </a:p>
        </p:txBody>
      </p:sp>
    </p:spTree>
    <p:extLst>
      <p:ext uri="{BB962C8B-B14F-4D97-AF65-F5344CB8AC3E}">
        <p14:creationId xmlns:p14="http://schemas.microsoft.com/office/powerpoint/2010/main" val="30857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97235-14A5-FBA3-516E-1CB8E417D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444"/>
          <a:stretch/>
        </p:blipFill>
        <p:spPr>
          <a:xfrm>
            <a:off x="1240971" y="649234"/>
            <a:ext cx="6927827" cy="3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22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DBC7-D79A-C543-AC7F-09072396C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22223B-6452-4ACF-FD83-5D995EF8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" t="43618" r="-387" b="25430"/>
          <a:stretch/>
        </p:blipFill>
        <p:spPr>
          <a:xfrm>
            <a:off x="1064662" y="1110342"/>
            <a:ext cx="7014676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89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6158-A331-E5DC-53D7-8CE1BD34B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91604B-628B-9F2F-CB16-1EE31BD879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17" t="76194" r="496" b="-77"/>
          <a:stretch/>
        </p:blipFill>
        <p:spPr>
          <a:xfrm>
            <a:off x="1289957" y="1526721"/>
            <a:ext cx="6980464" cy="22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2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7CF4-D861-AF6C-F33C-C0BB5D5F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3C688-042C-C7B6-BB70-4F72228E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17" t="76194" r="496" b="-77"/>
          <a:stretch/>
        </p:blipFill>
        <p:spPr>
          <a:xfrm>
            <a:off x="1289957" y="1526721"/>
            <a:ext cx="6980464" cy="2272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019F9-054B-FBEF-8D1F-A127934B76F2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Is that so?</a:t>
            </a:r>
          </a:p>
        </p:txBody>
      </p:sp>
    </p:spTree>
    <p:extLst>
      <p:ext uri="{BB962C8B-B14F-4D97-AF65-F5344CB8AC3E}">
        <p14:creationId xmlns:p14="http://schemas.microsoft.com/office/powerpoint/2010/main" val="3805257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4F4048-9DCC-03B2-5F8A-70D464BF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34" y="605481"/>
            <a:ext cx="5891702" cy="45380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DF33C9-98A9-B49F-7A09-0B29F37E5E1B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</p:spTree>
    <p:extLst>
      <p:ext uri="{BB962C8B-B14F-4D97-AF65-F5344CB8AC3E}">
        <p14:creationId xmlns:p14="http://schemas.microsoft.com/office/powerpoint/2010/main" val="3801667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51021-3CFB-58CB-802C-0388B5AB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6708D0-3ED8-E58D-6B0C-62437147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34" y="605481"/>
            <a:ext cx="5891702" cy="45380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47CCBF-C7E7-8965-F3C1-8D7FBD769E54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</p:spTree>
    <p:extLst>
      <p:ext uri="{BB962C8B-B14F-4D97-AF65-F5344CB8AC3E}">
        <p14:creationId xmlns:p14="http://schemas.microsoft.com/office/powerpoint/2010/main" val="149811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8C7DEE-0DA6-51F8-C777-872404F6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307" b="37023"/>
          <a:stretch/>
        </p:blipFill>
        <p:spPr>
          <a:xfrm>
            <a:off x="55001" y="2571750"/>
            <a:ext cx="9033997" cy="26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C7E51-842E-34A9-7479-142E4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693"/>
          <a:stretch/>
        </p:blipFill>
        <p:spPr>
          <a:xfrm>
            <a:off x="55001" y="1885341"/>
            <a:ext cx="9033997" cy="686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BAF45-BF76-071C-D66E-68A3D0EF46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977" b="1"/>
          <a:stretch/>
        </p:blipFill>
        <p:spPr>
          <a:xfrm>
            <a:off x="55001" y="2839453"/>
            <a:ext cx="9033997" cy="5609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F2074F-821A-12C9-D355-C86CE72085F0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Role of DataViz in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BBA0B-AA43-FDED-D059-0603F46F21B2}"/>
              </a:ext>
            </a:extLst>
          </p:cNvPr>
          <p:cNvSpPr txBox="1"/>
          <p:nvPr/>
        </p:nvSpPr>
        <p:spPr>
          <a:xfrm>
            <a:off x="6641432" y="4851031"/>
            <a:ext cx="2502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chemeClr val="bg1"/>
                </a:solidFill>
                <a:latin typeface="JansonText-Roman"/>
              </a:rPr>
              <a:t>Annu. Rev. Biomed. Data Sci. 2018. 1:275–304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50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960D7-32A2-06E0-8ACD-D6008C664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0CBA22-3ECF-06E6-F33D-4D625ABD1A2B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0BAAB22C-4CF2-CDAB-F2F5-D87C7A1E3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597" y="554680"/>
            <a:ext cx="7035800" cy="341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B0D8D-6BB7-5210-3C24-A62D27CB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50" y="4008051"/>
            <a:ext cx="7722973" cy="1142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00825-9AFA-9A28-B638-8755751D003A}"/>
              </a:ext>
            </a:extLst>
          </p:cNvPr>
          <p:cNvSpPr txBox="1"/>
          <p:nvPr/>
        </p:nvSpPr>
        <p:spPr>
          <a:xfrm>
            <a:off x="3080657" y="4338566"/>
            <a:ext cx="6063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https://youtu.be/L9qo2XZiQ4Y?si=vV7qrWUMOV-l0NMG</a:t>
            </a:r>
          </a:p>
        </p:txBody>
      </p:sp>
    </p:spTree>
    <p:extLst>
      <p:ext uri="{BB962C8B-B14F-4D97-AF65-F5344CB8AC3E}">
        <p14:creationId xmlns:p14="http://schemas.microsoft.com/office/powerpoint/2010/main" val="202009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4DDD3-8D63-BBC2-6B16-F80782FB7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24FA33-E0A5-E091-6823-EDC090DD4F68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F17B0-7807-1084-5C05-AF27B4C6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09" y="0"/>
            <a:ext cx="49775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5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3D692-A3E4-AC42-DCD3-AF31493B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8912F-7054-0ED1-30E7-32830B429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34" y="605481"/>
            <a:ext cx="5891702" cy="45380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E37931-2BA5-B2F8-12B9-9936F89E7BA8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From this….</a:t>
            </a:r>
          </a:p>
        </p:txBody>
      </p:sp>
    </p:spTree>
    <p:extLst>
      <p:ext uri="{BB962C8B-B14F-4D97-AF65-F5344CB8AC3E}">
        <p14:creationId xmlns:p14="http://schemas.microsoft.com/office/powerpoint/2010/main" val="3998429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00DB-D927-79F9-78D0-0DF938258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08BCA1-D25D-3131-F615-78521FC1A61D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0106E-782D-CC9F-A863-EFA4EEC2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09" y="0"/>
            <a:ext cx="4977581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446895-8D33-1624-1C9C-2EE891F7B8AB}"/>
              </a:ext>
            </a:extLst>
          </p:cNvPr>
          <p:cNvSpPr/>
          <p:nvPr/>
        </p:nvSpPr>
        <p:spPr>
          <a:xfrm>
            <a:off x="4735287" y="1774370"/>
            <a:ext cx="2325504" cy="336912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486809-697C-4F74-08F1-7F075229A7C1}"/>
              </a:ext>
            </a:extLst>
          </p:cNvPr>
          <p:cNvSpPr/>
          <p:nvPr/>
        </p:nvSpPr>
        <p:spPr>
          <a:xfrm>
            <a:off x="4425457" y="89806"/>
            <a:ext cx="309830" cy="146685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C202-F22D-4E3A-456B-6ECF7CC7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A042BE-B0F7-A535-5BAF-08C2E7F055E3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7527C-C81C-DF94-85AF-8D049C0E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09" y="0"/>
            <a:ext cx="4977581" cy="51435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C13BCD1-576A-79B4-28C5-543D1148F98E}"/>
              </a:ext>
            </a:extLst>
          </p:cNvPr>
          <p:cNvSpPr/>
          <p:nvPr/>
        </p:nvSpPr>
        <p:spPr>
          <a:xfrm rot="2780365">
            <a:off x="4450976" y="1413978"/>
            <a:ext cx="242047" cy="7261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D30287F-130C-1F40-D12B-3A563A66EBA3}"/>
              </a:ext>
            </a:extLst>
          </p:cNvPr>
          <p:cNvSpPr/>
          <p:nvPr/>
        </p:nvSpPr>
        <p:spPr>
          <a:xfrm rot="18975753">
            <a:off x="4531658" y="1390303"/>
            <a:ext cx="242047" cy="7261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2FC31-436B-66FA-7964-AAF2B2E1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226B38-88F2-30F1-0C2A-6E368EDB50EA}"/>
              </a:ext>
            </a:extLst>
          </p:cNvPr>
          <p:cNvSpPr txBox="1">
            <a:spLocks/>
          </p:cNvSpPr>
          <p:nvPr/>
        </p:nvSpPr>
        <p:spPr>
          <a:xfrm>
            <a:off x="369123" y="-1206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How to improve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E8586-A6CE-173F-5F29-AB3EA26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49"/>
          <a:stretch/>
        </p:blipFill>
        <p:spPr>
          <a:xfrm>
            <a:off x="2083209" y="0"/>
            <a:ext cx="4977581" cy="1730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CC69A-BF80-211D-3AD1-B894FD77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9" t="35132" r="46938" b="741"/>
          <a:stretch/>
        </p:blipFill>
        <p:spPr>
          <a:xfrm>
            <a:off x="4984376" y="1654628"/>
            <a:ext cx="2140738" cy="291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C1508-571C-BDBE-8D4E-E30009AD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63" t="38675" b="742"/>
          <a:stretch/>
        </p:blipFill>
        <p:spPr>
          <a:xfrm>
            <a:off x="2344121" y="1851512"/>
            <a:ext cx="2030945" cy="2714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493C1A-A970-35A7-0A44-7022DC89D0A0}"/>
              </a:ext>
            </a:extLst>
          </p:cNvPr>
          <p:cNvSpPr txBox="1"/>
          <p:nvPr/>
        </p:nvSpPr>
        <p:spPr>
          <a:xfrm>
            <a:off x="2027532" y="166837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9388E-65DB-2410-5110-4505FFCC0ADF}"/>
              </a:ext>
            </a:extLst>
          </p:cNvPr>
          <p:cNvSpPr txBox="1"/>
          <p:nvPr/>
        </p:nvSpPr>
        <p:spPr>
          <a:xfrm>
            <a:off x="4662649" y="1638478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29461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BED65-79BA-0EEA-5EA4-EEE5FC673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4B90B-8FBB-5371-45A4-9908B356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3" y="964182"/>
            <a:ext cx="8080709" cy="1607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B3E16-7E9D-3FD4-0FEF-19C57B5C3757}"/>
              </a:ext>
            </a:extLst>
          </p:cNvPr>
          <p:cNvSpPr txBox="1"/>
          <p:nvPr/>
        </p:nvSpPr>
        <p:spPr>
          <a:xfrm>
            <a:off x="2800351" y="4866501"/>
            <a:ext cx="71845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https://academic.oup.com/eurheartj/advance-article/doi/10.1093/eurheartj/ehae911/7985326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969146-5F3A-4A23-099E-400DEA8D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55" y="2647125"/>
            <a:ext cx="7666265" cy="153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E469-2DF5-DF54-D743-E01C04A2D46E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3475798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8FDBA-E3B1-C2A8-5C72-07DC88AE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A2ED8-6BC7-5A31-2EDE-A4451CDF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3" y="964182"/>
            <a:ext cx="8080709" cy="1607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F5775-58FF-80E9-84BE-C42DEDD3CF26}"/>
              </a:ext>
            </a:extLst>
          </p:cNvPr>
          <p:cNvSpPr txBox="1"/>
          <p:nvPr/>
        </p:nvSpPr>
        <p:spPr>
          <a:xfrm>
            <a:off x="2800351" y="4866501"/>
            <a:ext cx="71845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https://academic.oup.com/eurheartj/advance-article/doi/10.1093/eurheartj/ehae911/7985326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F4218-D0E8-D8FF-DF1D-6F1A650EC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55" y="2647125"/>
            <a:ext cx="7666265" cy="153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B63266-86B1-3DDC-7B44-289E7712F1F4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Inconsistency; text size; … but aligned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77E95C-390D-CEEE-C32F-FDB65FFBB1AC}"/>
              </a:ext>
            </a:extLst>
          </p:cNvPr>
          <p:cNvSpPr/>
          <p:nvPr/>
        </p:nvSpPr>
        <p:spPr>
          <a:xfrm>
            <a:off x="5524913" y="766324"/>
            <a:ext cx="843229" cy="5726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B1E10C-10D9-9B19-20A3-1F45ACAD1CAD}"/>
              </a:ext>
            </a:extLst>
          </p:cNvPr>
          <p:cNvSpPr/>
          <p:nvPr/>
        </p:nvSpPr>
        <p:spPr>
          <a:xfrm>
            <a:off x="3271570" y="2588371"/>
            <a:ext cx="843229" cy="5726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7DA6BC-C0AA-60EF-E892-C50271802564}"/>
              </a:ext>
            </a:extLst>
          </p:cNvPr>
          <p:cNvSpPr/>
          <p:nvPr/>
        </p:nvSpPr>
        <p:spPr>
          <a:xfrm>
            <a:off x="7615691" y="1628522"/>
            <a:ext cx="843229" cy="5726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2">
            <a:extLst>
              <a:ext uri="{FF2B5EF4-FFF2-40B4-BE49-F238E27FC236}">
                <a16:creationId xmlns:a16="http://schemas.microsoft.com/office/drawing/2014/main" id="{25D7F87A-0F9E-6C1D-35AE-21787E878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38105"/>
          <a:stretch/>
        </p:blipFill>
        <p:spPr bwMode="auto">
          <a:xfrm>
            <a:off x="660794" y="241951"/>
            <a:ext cx="5094685" cy="44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7DC4A-6E7A-4AA8-939C-F536F14FC49C}"/>
              </a:ext>
            </a:extLst>
          </p:cNvPr>
          <p:cNvSpPr txBox="1">
            <a:spLocks/>
          </p:cNvSpPr>
          <p:nvPr/>
        </p:nvSpPr>
        <p:spPr>
          <a:xfrm>
            <a:off x="6335484" y="174997"/>
            <a:ext cx="22872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Mixed feeling</a:t>
            </a:r>
          </a:p>
        </p:txBody>
      </p:sp>
    </p:spTree>
    <p:extLst>
      <p:ext uri="{BB962C8B-B14F-4D97-AF65-F5344CB8AC3E}">
        <p14:creationId xmlns:p14="http://schemas.microsoft.com/office/powerpoint/2010/main" val="3334580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9BF27-E0E2-6E1B-2B63-B072EF63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2">
            <a:extLst>
              <a:ext uri="{FF2B5EF4-FFF2-40B4-BE49-F238E27FC236}">
                <a16:creationId xmlns:a16="http://schemas.microsoft.com/office/drawing/2014/main" id="{A8637261-DF52-85F8-667F-432D8DD7F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38105"/>
          <a:stretch/>
        </p:blipFill>
        <p:spPr bwMode="auto">
          <a:xfrm>
            <a:off x="660794" y="241951"/>
            <a:ext cx="5094685" cy="44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86B63-F22E-7397-0E8A-9B8ECFB8E043}"/>
              </a:ext>
            </a:extLst>
          </p:cNvPr>
          <p:cNvSpPr txBox="1">
            <a:spLocks/>
          </p:cNvSpPr>
          <p:nvPr/>
        </p:nvSpPr>
        <p:spPr>
          <a:xfrm>
            <a:off x="6335484" y="174997"/>
            <a:ext cx="228728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Consistency + visual channels + aligned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60596-5924-D288-C474-68C45A5CE1F1}"/>
              </a:ext>
            </a:extLst>
          </p:cNvPr>
          <p:cNvSpPr txBox="1"/>
          <p:nvPr/>
        </p:nvSpPr>
        <p:spPr>
          <a:xfrm>
            <a:off x="4979269" y="4866501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https://www.nature.com/articles/s41586-024-08463-0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3AAD4-1D1D-C31F-C6EC-C680DA30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79" y="2571750"/>
            <a:ext cx="3314621" cy="15607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80E023-FBD6-8444-CAE9-8D6E0558B26C}"/>
              </a:ext>
            </a:extLst>
          </p:cNvPr>
          <p:cNvSpPr txBox="1">
            <a:spLocks/>
          </p:cNvSpPr>
          <p:nvPr/>
        </p:nvSpPr>
        <p:spPr>
          <a:xfrm>
            <a:off x="6708018" y="1409169"/>
            <a:ext cx="16655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4"/>
                </a:solidFill>
              </a:rPr>
              <a:t>Readibility+legend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4845D2-C72F-374A-06C4-B612C5058DDB}"/>
              </a:ext>
            </a:extLst>
          </p:cNvPr>
          <p:cNvSpPr/>
          <p:nvPr/>
        </p:nvSpPr>
        <p:spPr>
          <a:xfrm>
            <a:off x="660794" y="4188941"/>
            <a:ext cx="5094685" cy="5726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E1983-C5C5-F7F8-D6B4-196749C0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2D2B57-3AC3-7B1D-2BCD-B88D67A4D557}"/>
              </a:ext>
            </a:extLst>
          </p:cNvPr>
          <p:cNvGrpSpPr/>
          <p:nvPr/>
        </p:nvGrpSpPr>
        <p:grpSpPr>
          <a:xfrm>
            <a:off x="1671816" y="2571750"/>
            <a:ext cx="7417182" cy="769590"/>
            <a:chOff x="1671816" y="2571750"/>
            <a:chExt cx="7417182" cy="769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05EF03-10AA-A912-4A87-C10A83F0D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574" t="45306" b="3897"/>
            <a:stretch/>
          </p:blipFill>
          <p:spPr>
            <a:xfrm>
              <a:off x="3630099" y="2571750"/>
              <a:ext cx="5458899" cy="7695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771CB5-0DFC-0D57-4B4A-5A948E3FFFA0}"/>
                </a:ext>
              </a:extLst>
            </p:cNvPr>
            <p:cNvSpPr/>
            <p:nvPr/>
          </p:nvSpPr>
          <p:spPr>
            <a:xfrm>
              <a:off x="4764505" y="2571750"/>
              <a:ext cx="2550695" cy="24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9F2F18-1009-C455-FA5D-1861F97EEEA6}"/>
                </a:ext>
              </a:extLst>
            </p:cNvPr>
            <p:cNvSpPr/>
            <p:nvPr/>
          </p:nvSpPr>
          <p:spPr>
            <a:xfrm>
              <a:off x="1671816" y="2833006"/>
              <a:ext cx="2550695" cy="24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2D933F8-D1F4-3AFF-06AC-44430E994070}"/>
              </a:ext>
            </a:extLst>
          </p:cNvPr>
          <p:cNvSpPr txBox="1"/>
          <p:nvPr/>
        </p:nvSpPr>
        <p:spPr>
          <a:xfrm>
            <a:off x="6641432" y="4851031"/>
            <a:ext cx="2502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chemeClr val="bg1"/>
                </a:solidFill>
                <a:latin typeface="JansonText-Roman"/>
              </a:rPr>
              <a:t>Annu. Rev. Biomed. Data Sci. 2018. 1:275–304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44747E-18B9-F43C-8560-B26981BA429A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DataViz for </a:t>
            </a:r>
            <a:r>
              <a:rPr lang="en-US" sz="2800" b="1" dirty="0" err="1">
                <a:solidFill>
                  <a:schemeClr val="accent4"/>
                </a:solidFill>
              </a:rPr>
              <a:t>SciComm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12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. 1">
            <a:extLst>
              <a:ext uri="{FF2B5EF4-FFF2-40B4-BE49-F238E27FC236}">
                <a16:creationId xmlns:a16="http://schemas.microsoft.com/office/drawing/2014/main" id="{9B812AF2-899F-E9AB-3EF3-B1BE42EA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8" y="743637"/>
            <a:ext cx="6653905" cy="394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16DA2-B537-7604-9E31-5DC66BB52C06}"/>
              </a:ext>
            </a:extLst>
          </p:cNvPr>
          <p:cNvSpPr txBox="1"/>
          <p:nvPr/>
        </p:nvSpPr>
        <p:spPr>
          <a:xfrm>
            <a:off x="5044240" y="4781213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https://www.nature.com/articles/s41586-024-08507-5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524FB-CA13-EC4A-3B52-B83157EF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8" y="0"/>
            <a:ext cx="2155371" cy="925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EBDB3-32A2-F935-BE6A-A25B760A8FFA}"/>
              </a:ext>
            </a:extLst>
          </p:cNvPr>
          <p:cNvSpPr txBox="1">
            <a:spLocks/>
          </p:cNvSpPr>
          <p:nvPr/>
        </p:nvSpPr>
        <p:spPr>
          <a:xfrm>
            <a:off x="1222330" y="-113613"/>
            <a:ext cx="505830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3712039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8C8958CE-A3E3-14F4-77C6-3FD36CE33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33016"/>
          <a:stretch/>
        </p:blipFill>
        <p:spPr bwMode="auto">
          <a:xfrm>
            <a:off x="368062" y="783772"/>
            <a:ext cx="8456242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FB193-BE16-0746-F79D-DB6CB225E107}"/>
              </a:ext>
            </a:extLst>
          </p:cNvPr>
          <p:cNvSpPr txBox="1"/>
          <p:nvPr/>
        </p:nvSpPr>
        <p:spPr>
          <a:xfrm>
            <a:off x="5584372" y="47713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https://www.science.org/doi/10.1126/sciadv.adh5292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65F455-3F72-ED21-D9C6-45C1205C3996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3510934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C9A6-6769-7967-99D1-2E458D34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595371A3-22F2-0927-BE1D-B2F287C2F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r="26871" b="33016"/>
          <a:stretch/>
        </p:blipFill>
        <p:spPr bwMode="auto">
          <a:xfrm>
            <a:off x="368062" y="2649894"/>
            <a:ext cx="6183992" cy="19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52878-61B0-8B0E-AAD8-B8688C41B71E}"/>
              </a:ext>
            </a:extLst>
          </p:cNvPr>
          <p:cNvSpPr txBox="1"/>
          <p:nvPr/>
        </p:nvSpPr>
        <p:spPr>
          <a:xfrm>
            <a:off x="5584372" y="47713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https://www.science.org/doi/10.1126/sciadv.adh5292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D2CBE3-797F-FEDA-6201-0068ACABE001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Comments?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85984-D627-0731-5633-8BE084BF72B4}"/>
              </a:ext>
            </a:extLst>
          </p:cNvPr>
          <p:cNvSpPr/>
          <p:nvPr/>
        </p:nvSpPr>
        <p:spPr>
          <a:xfrm>
            <a:off x="3520096" y="4374051"/>
            <a:ext cx="2921955" cy="277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30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11A8-D197-118A-5ACD-432F222D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150A796E-14AE-68E6-AA3E-C2F4D8BD4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r="26871" b="33016"/>
          <a:stretch/>
        </p:blipFill>
        <p:spPr bwMode="auto">
          <a:xfrm>
            <a:off x="368062" y="2649894"/>
            <a:ext cx="6183992" cy="19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04BD6-C6AE-F848-FAFF-36F8B1A182EA}"/>
              </a:ext>
            </a:extLst>
          </p:cNvPr>
          <p:cNvSpPr txBox="1"/>
          <p:nvPr/>
        </p:nvSpPr>
        <p:spPr>
          <a:xfrm>
            <a:off x="5584372" y="47713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https://www.science.org/doi/10.1126/sciadv.adh5292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6E3EC9-7DED-0662-0C72-FF0A325593FD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Comments?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458F3F-392E-4755-9064-99C73B88380B}"/>
              </a:ext>
            </a:extLst>
          </p:cNvPr>
          <p:cNvSpPr/>
          <p:nvPr/>
        </p:nvSpPr>
        <p:spPr>
          <a:xfrm>
            <a:off x="3520096" y="4374051"/>
            <a:ext cx="2921955" cy="277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4D220-7528-D3F5-6F5B-2716AB54077F}"/>
              </a:ext>
            </a:extLst>
          </p:cNvPr>
          <p:cNvSpPr txBox="1"/>
          <p:nvPr/>
        </p:nvSpPr>
        <p:spPr>
          <a:xfrm>
            <a:off x="368062" y="783772"/>
            <a:ext cx="866708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How to improve: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-definitely NOT sequential colors (e.g. blue vs light blue)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-maybe divergent colors? But there are already too many colors there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-combining other visual channels (e.g., different fillings? Outlines? Bar shapes)</a:t>
            </a:r>
          </a:p>
        </p:txBody>
      </p:sp>
    </p:spTree>
    <p:extLst>
      <p:ext uri="{BB962C8B-B14F-4D97-AF65-F5344CB8AC3E}">
        <p14:creationId xmlns:p14="http://schemas.microsoft.com/office/powerpoint/2010/main" val="26244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9B67A-CD36-5A1D-02A2-5E198B74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84" y="1052286"/>
            <a:ext cx="4267300" cy="3441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49B71-F968-DEAA-ADC3-62C33EF9A116}"/>
              </a:ext>
            </a:extLst>
          </p:cNvPr>
          <p:cNvSpPr txBox="1"/>
          <p:nvPr/>
        </p:nvSpPr>
        <p:spPr>
          <a:xfrm>
            <a:off x="4945032" y="476275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https://www.nature.com/articles/s44161-024-00606-w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0F0EB-84BF-BA9F-3ED9-AF2FBE5D3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744" y="1534533"/>
            <a:ext cx="4547256" cy="2647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8FD18-7380-AF5F-EF8B-11A6277846C0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17807167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7347-4ABB-D96D-BA67-54A46DDB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7A6EE-9035-6C00-6202-C6386936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4" y="1052286"/>
            <a:ext cx="4267300" cy="3441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A0D35-AF53-86E7-0271-A47BC2F32033}"/>
              </a:ext>
            </a:extLst>
          </p:cNvPr>
          <p:cNvSpPr txBox="1"/>
          <p:nvPr/>
        </p:nvSpPr>
        <p:spPr>
          <a:xfrm>
            <a:off x="4945032" y="476275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https://www.nature.com/articles/s44161-024-00606-w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2910-5867-CB22-4B92-E614ED48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44" y="1534533"/>
            <a:ext cx="4547256" cy="2647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18448-56C2-2BCE-E5DC-14AC01423B6B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Pie chart? Unnecessary line? </a:t>
            </a:r>
            <a:r>
              <a:rPr lang="en-US" sz="3200" b="1" dirty="0" err="1">
                <a:solidFill>
                  <a:schemeClr val="accent4"/>
                </a:solidFill>
              </a:rPr>
              <a:t>Readibility</a:t>
            </a:r>
            <a:r>
              <a:rPr lang="en-US" sz="3200" b="1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4658D6-D268-55C2-7BEF-0C2226B9B28B}"/>
              </a:ext>
            </a:extLst>
          </p:cNvPr>
          <p:cNvSpPr/>
          <p:nvPr/>
        </p:nvSpPr>
        <p:spPr>
          <a:xfrm>
            <a:off x="6409734" y="1911303"/>
            <a:ext cx="2734265" cy="213818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18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249A0-E8CD-A3F4-77DB-12F560314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1E5360-8DD2-42D2-734E-31A2EDFF6D26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DataViz Strategies for Different Purposes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BEFCD-340F-A514-62F9-6D548A86BE9A}"/>
              </a:ext>
            </a:extLst>
          </p:cNvPr>
          <p:cNvSpPr txBox="1"/>
          <p:nvPr/>
        </p:nvSpPr>
        <p:spPr>
          <a:xfrm>
            <a:off x="2048807" y="967563"/>
            <a:ext cx="57648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strike="sngStrike" dirty="0">
                <a:solidFill>
                  <a:srgbClr val="4A4A4A"/>
                </a:solidFill>
                <a:effectLst/>
                <a:latin typeface="Rubik"/>
              </a:rPr>
              <a:t>Scientific publication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Conference presentation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Grant proposal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Graphic abstract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Scientific dissemination to the general public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Pitch talk to key stakeholders (INVO Forward)</a:t>
            </a:r>
          </a:p>
        </p:txBody>
      </p:sp>
    </p:spTree>
    <p:extLst>
      <p:ext uri="{BB962C8B-B14F-4D97-AF65-F5344CB8AC3E}">
        <p14:creationId xmlns:p14="http://schemas.microsoft.com/office/powerpoint/2010/main" val="23178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4D9126-3EA4-1B99-42F1-3E7E608FB2DA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DataViz for conferences?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BE248-F0D0-EB3B-145D-5C026D8B9332}"/>
              </a:ext>
            </a:extLst>
          </p:cNvPr>
          <p:cNvSpPr txBox="1"/>
          <p:nvPr/>
        </p:nvSpPr>
        <p:spPr>
          <a:xfrm>
            <a:off x="2001182" y="651878"/>
            <a:ext cx="6217532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Clarity and impact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Engagement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Succinct, clear, easily understandable (1 graph/slide)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Readability: BIG FONT SIZE!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Only highlight/show figures that are critical!</a:t>
            </a: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23834221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EDAA-15C3-5868-31E4-510C4D0F4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AD771D-23B8-7A00-7A9F-548317FF5E21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DataViz for grant proposal!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99A81-83A1-2DB1-8EDE-40E6FE49EA48}"/>
              </a:ext>
            </a:extLst>
          </p:cNvPr>
          <p:cNvSpPr txBox="1"/>
          <p:nvPr/>
        </p:nvSpPr>
        <p:spPr>
          <a:xfrm>
            <a:off x="2001182" y="651878"/>
            <a:ext cx="576484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Space, space, space!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Scientific premise: fit your narrative</a:t>
            </a: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Persuasive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Clarity (not so much about simplicity though)</a:t>
            </a:r>
          </a:p>
        </p:txBody>
      </p:sp>
    </p:spTree>
    <p:extLst>
      <p:ext uri="{BB962C8B-B14F-4D97-AF65-F5344CB8AC3E}">
        <p14:creationId xmlns:p14="http://schemas.microsoft.com/office/powerpoint/2010/main" val="3929124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1A955-B1B9-A5C0-9CBE-18955B599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A2A86A-BAF0-E2BC-E225-094D8DDAAC37}"/>
              </a:ext>
            </a:extLst>
          </p:cNvPr>
          <p:cNvGrpSpPr/>
          <p:nvPr/>
        </p:nvGrpSpPr>
        <p:grpSpPr>
          <a:xfrm>
            <a:off x="821007" y="932874"/>
            <a:ext cx="7501985" cy="3929694"/>
            <a:chOff x="915383" y="649579"/>
            <a:chExt cx="10002646" cy="5239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0D0CB4-B35D-70D6-051B-273366EF7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383" y="649579"/>
              <a:ext cx="10002646" cy="51823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FA0019-50C2-FC64-5DA6-A0E7B7957BC7}"/>
                </a:ext>
              </a:extLst>
            </p:cNvPr>
            <p:cNvSpPr/>
            <p:nvPr/>
          </p:nvSpPr>
          <p:spPr>
            <a:xfrm>
              <a:off x="925286" y="5360894"/>
              <a:ext cx="7304314" cy="528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37C674-7CF3-1FD3-34A4-E76DB124631A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Here’s an example</a:t>
            </a:r>
          </a:p>
        </p:txBody>
      </p:sp>
    </p:spTree>
    <p:extLst>
      <p:ext uri="{BB962C8B-B14F-4D97-AF65-F5344CB8AC3E}">
        <p14:creationId xmlns:p14="http://schemas.microsoft.com/office/powerpoint/2010/main" val="84764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88B91-AA65-65C3-C0C2-E5E0A04E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CA4B7E-7764-2AF2-BD09-DD805A9EFF26}"/>
              </a:ext>
            </a:extLst>
          </p:cNvPr>
          <p:cNvGrpSpPr/>
          <p:nvPr/>
        </p:nvGrpSpPr>
        <p:grpSpPr>
          <a:xfrm>
            <a:off x="1671816" y="2571750"/>
            <a:ext cx="7417182" cy="769590"/>
            <a:chOff x="1671816" y="2571750"/>
            <a:chExt cx="7417182" cy="769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BAB19C-C8C2-851C-BFA9-EEA8B26B1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9574" t="45306" b="3897"/>
            <a:stretch/>
          </p:blipFill>
          <p:spPr>
            <a:xfrm>
              <a:off x="3630099" y="2571750"/>
              <a:ext cx="5458899" cy="7695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5B16616-084D-D54C-DC36-5422DDBC3C67}"/>
                </a:ext>
              </a:extLst>
            </p:cNvPr>
            <p:cNvSpPr/>
            <p:nvPr/>
          </p:nvSpPr>
          <p:spPr>
            <a:xfrm>
              <a:off x="4764505" y="2571750"/>
              <a:ext cx="2550695" cy="24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C23C43-BC55-B92D-C629-1FD53EDDF964}"/>
                </a:ext>
              </a:extLst>
            </p:cNvPr>
            <p:cNvSpPr/>
            <p:nvPr/>
          </p:nvSpPr>
          <p:spPr>
            <a:xfrm>
              <a:off x="1671816" y="2833006"/>
              <a:ext cx="2550695" cy="247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447D04-940D-0514-C97F-A62A2142C3F0}"/>
              </a:ext>
            </a:extLst>
          </p:cNvPr>
          <p:cNvSpPr txBox="1"/>
          <p:nvPr/>
        </p:nvSpPr>
        <p:spPr>
          <a:xfrm>
            <a:off x="6641432" y="4851031"/>
            <a:ext cx="2502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chemeClr val="bg1"/>
                </a:solidFill>
                <a:latin typeface="JansonText-Roman"/>
              </a:rPr>
              <a:t>Annu. Rev. Biomed. Data Sci. 2018. 1:275–304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31FB3B-B1DF-DBBD-0608-21F16B291D36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DataViz for </a:t>
            </a:r>
            <a:r>
              <a:rPr lang="en-US" sz="2800" b="1" dirty="0" err="1">
                <a:solidFill>
                  <a:schemeClr val="accent4"/>
                </a:solidFill>
              </a:rPr>
              <a:t>SciComm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194E4-2C22-85CE-F21F-7F8B4D9E2EF6}"/>
              </a:ext>
            </a:extLst>
          </p:cNvPr>
          <p:cNvSpPr txBox="1"/>
          <p:nvPr/>
        </p:nvSpPr>
        <p:spPr>
          <a:xfrm>
            <a:off x="2571320" y="1522180"/>
            <a:ext cx="3616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Who’s the target audience?</a:t>
            </a:r>
          </a:p>
        </p:txBody>
      </p:sp>
    </p:spTree>
    <p:extLst>
      <p:ext uri="{BB962C8B-B14F-4D97-AF65-F5344CB8AC3E}">
        <p14:creationId xmlns:p14="http://schemas.microsoft.com/office/powerpoint/2010/main" val="4112124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63D860-8116-2063-82F0-CF7404C22631}"/>
              </a:ext>
            </a:extLst>
          </p:cNvPr>
          <p:cNvGrpSpPr/>
          <p:nvPr/>
        </p:nvGrpSpPr>
        <p:grpSpPr>
          <a:xfrm>
            <a:off x="821007" y="932874"/>
            <a:ext cx="5485663" cy="3929694"/>
            <a:chOff x="915383" y="649579"/>
            <a:chExt cx="7314217" cy="5239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89DC90-96FD-81EC-D2ED-63D72BC3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1016"/>
            <a:stretch/>
          </p:blipFill>
          <p:spPr>
            <a:xfrm>
              <a:off x="915383" y="649579"/>
              <a:ext cx="4899724" cy="51823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158B90-F7C7-0D6A-909D-BD3EE955A19F}"/>
                </a:ext>
              </a:extLst>
            </p:cNvPr>
            <p:cNvSpPr/>
            <p:nvPr/>
          </p:nvSpPr>
          <p:spPr>
            <a:xfrm>
              <a:off x="925286" y="5360894"/>
              <a:ext cx="7304314" cy="528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46772E-A284-60C5-4C1A-E5464EF7CF66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If this were for a manuscript…..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BCD1B-4321-6023-60B2-7947FEA67A4D}"/>
              </a:ext>
            </a:extLst>
          </p:cNvPr>
          <p:cNvSpPr/>
          <p:nvPr/>
        </p:nvSpPr>
        <p:spPr>
          <a:xfrm>
            <a:off x="2837859" y="932874"/>
            <a:ext cx="1829391" cy="26485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5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64EA5-CE76-1C2A-F4F9-A4AA729F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B60B899F-DFBF-5C03-9EEA-727FF1FB5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 b="57407"/>
          <a:stretch/>
        </p:blipFill>
        <p:spPr bwMode="auto">
          <a:xfrm>
            <a:off x="224393" y="1405865"/>
            <a:ext cx="8838697" cy="25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BEA6FF-EAAF-14F1-50D2-B6516DA2D778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If this were for a manuscript…..</a:t>
            </a:r>
          </a:p>
        </p:txBody>
      </p:sp>
    </p:spTree>
    <p:extLst>
      <p:ext uri="{BB962C8B-B14F-4D97-AF65-F5344CB8AC3E}">
        <p14:creationId xmlns:p14="http://schemas.microsoft.com/office/powerpoint/2010/main" val="64069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175A5-EAB2-3A6E-4415-D381CED28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4A4956-8AED-91EF-876D-66ED8920B0FF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If this were for a manuscript…..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F7330-2284-85C5-8322-6B55269879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444"/>
          <a:stretch/>
        </p:blipFill>
        <p:spPr>
          <a:xfrm>
            <a:off x="2002138" y="783772"/>
            <a:ext cx="4733323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487217-0672-BE0B-92A6-DC55C8CB0404}"/>
              </a:ext>
            </a:extLst>
          </p:cNvPr>
          <p:cNvSpPr txBox="1"/>
          <p:nvPr/>
        </p:nvSpPr>
        <p:spPr>
          <a:xfrm>
            <a:off x="5007992" y="4798903"/>
            <a:ext cx="4699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https://acsjournals.onlinelibrary.wiley.com/doi/10.3322/caac.21871</a:t>
            </a:r>
          </a:p>
        </p:txBody>
      </p:sp>
    </p:spTree>
    <p:extLst>
      <p:ext uri="{BB962C8B-B14F-4D97-AF65-F5344CB8AC3E}">
        <p14:creationId xmlns:p14="http://schemas.microsoft.com/office/powerpoint/2010/main" val="42334552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860CD-0429-AC7A-9025-3E4DE22B5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642A2C-592F-B692-A620-D9CA6E6AA648}"/>
              </a:ext>
            </a:extLst>
          </p:cNvPr>
          <p:cNvGrpSpPr/>
          <p:nvPr/>
        </p:nvGrpSpPr>
        <p:grpSpPr>
          <a:xfrm>
            <a:off x="821007" y="932874"/>
            <a:ext cx="5485663" cy="3929694"/>
            <a:chOff x="915383" y="649579"/>
            <a:chExt cx="7314217" cy="5239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73CA19-018F-143A-4050-EAE48F43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0000"/>
            <a:stretch/>
          </p:blipFill>
          <p:spPr>
            <a:xfrm>
              <a:off x="915383" y="649579"/>
              <a:ext cx="5001324" cy="51823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A927D5-1BEF-AA7E-D613-3E03E5CE499B}"/>
                </a:ext>
              </a:extLst>
            </p:cNvPr>
            <p:cNvSpPr/>
            <p:nvPr/>
          </p:nvSpPr>
          <p:spPr>
            <a:xfrm>
              <a:off x="925286" y="5360894"/>
              <a:ext cx="7304314" cy="528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EA6003-27C1-0DE5-0D6B-4844F10741D2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If this were for a conference presentation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2D5D3-0C67-EB3F-BE37-C3869F0FDFF6}"/>
              </a:ext>
            </a:extLst>
          </p:cNvPr>
          <p:cNvSpPr/>
          <p:nvPr/>
        </p:nvSpPr>
        <p:spPr>
          <a:xfrm>
            <a:off x="2837859" y="932874"/>
            <a:ext cx="1829391" cy="26485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29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6FED-B544-6D2E-4622-E17EC315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6B3183-BA08-A3FE-590F-895A5A0D70D9}"/>
              </a:ext>
            </a:extLst>
          </p:cNvPr>
          <p:cNvGrpSpPr/>
          <p:nvPr/>
        </p:nvGrpSpPr>
        <p:grpSpPr>
          <a:xfrm>
            <a:off x="821007" y="932874"/>
            <a:ext cx="5485663" cy="3929694"/>
            <a:chOff x="915383" y="649579"/>
            <a:chExt cx="7314217" cy="5239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FF65F6-F5CF-0886-4CB9-8C8EB886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000"/>
            <a:stretch/>
          </p:blipFill>
          <p:spPr>
            <a:xfrm>
              <a:off x="915383" y="649579"/>
              <a:ext cx="5001324" cy="51823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F04A90-9753-CEA5-FFEF-B42EA0640A49}"/>
                </a:ext>
              </a:extLst>
            </p:cNvPr>
            <p:cNvSpPr/>
            <p:nvPr/>
          </p:nvSpPr>
          <p:spPr>
            <a:xfrm>
              <a:off x="925286" y="5360894"/>
              <a:ext cx="7304314" cy="528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0F0FB8-B4B3-7AA4-0082-8D27A66F25D9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If this were for a grant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C14E02-D789-DF06-0F3D-A3A4C4C1D060}"/>
              </a:ext>
            </a:extLst>
          </p:cNvPr>
          <p:cNvSpPr/>
          <p:nvPr/>
        </p:nvSpPr>
        <p:spPr>
          <a:xfrm>
            <a:off x="2837859" y="932874"/>
            <a:ext cx="1829391" cy="264852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different colors&#10;&#10;Description automatically generated">
            <a:extLst>
              <a:ext uri="{FF2B5EF4-FFF2-40B4-BE49-F238E27FC236}">
                <a16:creationId xmlns:a16="http://schemas.microsoft.com/office/drawing/2014/main" id="{EA3DCA10-4937-C3AC-8E04-33DAD09A2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22824" r="41052"/>
          <a:stretch/>
        </p:blipFill>
        <p:spPr bwMode="auto">
          <a:xfrm>
            <a:off x="5427205" y="2667496"/>
            <a:ext cx="3170457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diagram of different types of cells&#10;&#10;Description automatically generated">
            <a:extLst>
              <a:ext uri="{FF2B5EF4-FFF2-40B4-BE49-F238E27FC236}">
                <a16:creationId xmlns:a16="http://schemas.microsoft.com/office/drawing/2014/main" id="{689A64D8-02D6-A3AB-B098-91C7FBC1C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/>
          <a:stretch/>
        </p:blipFill>
        <p:spPr bwMode="auto">
          <a:xfrm>
            <a:off x="5827046" y="624508"/>
            <a:ext cx="2370773" cy="1943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2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E281A-2AB4-21AD-AF9E-8E2BAA055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5EE3-D7D0-0531-09D7-EC8BD3A05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10773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What’s the purpose/target audience?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Consistency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Readability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Easily editable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Pick the tools you like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Excel = = Illustrator but &gt;</a:t>
            </a:r>
            <a:r>
              <a:rPr lang="en-US" sz="1800" i="1" dirty="0" err="1">
                <a:solidFill>
                  <a:schemeClr val="bg1">
                    <a:lumMod val="65000"/>
                  </a:schemeClr>
                </a:solidFill>
              </a:rPr>
              <a:t>BioRender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For trainees: sharable and editable with </a:t>
            </a:r>
            <a:r>
              <a:rPr lang="en-US" sz="2400" dirty="0" err="1"/>
              <a:t>PI&amp;co-authors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F67363-A066-22A2-C17D-C4D8DDDE4AED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6820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Recap: considerations in assembling figures</a:t>
            </a:r>
          </a:p>
        </p:txBody>
      </p:sp>
    </p:spTree>
    <p:extLst>
      <p:ext uri="{BB962C8B-B14F-4D97-AF65-F5344CB8AC3E}">
        <p14:creationId xmlns:p14="http://schemas.microsoft.com/office/powerpoint/2010/main" val="28057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D88B4-B87C-7DE0-E8E8-3D4948C32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1A788A-28E5-B02E-BB53-B73D3DB2ECB2}"/>
              </a:ext>
            </a:extLst>
          </p:cNvPr>
          <p:cNvSpPr txBox="1">
            <a:spLocks/>
          </p:cNvSpPr>
          <p:nvPr/>
        </p:nvSpPr>
        <p:spPr>
          <a:xfrm>
            <a:off x="368062" y="-7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A504E1-4E3C-C80D-29B3-62523AEB5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 intentionally left this blank</a:t>
            </a:r>
          </a:p>
        </p:txBody>
      </p:sp>
    </p:spTree>
    <p:extLst>
      <p:ext uri="{BB962C8B-B14F-4D97-AF65-F5344CB8AC3E}">
        <p14:creationId xmlns:p14="http://schemas.microsoft.com/office/powerpoint/2010/main" val="11610046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FB68-26F0-EE1B-4D33-0FB3AF8D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897608-841A-DAC9-477E-51040D5B4F37}"/>
              </a:ext>
            </a:extLst>
          </p:cNvPr>
          <p:cNvSpPr txBox="1">
            <a:spLocks/>
          </p:cNvSpPr>
          <p:nvPr/>
        </p:nvSpPr>
        <p:spPr>
          <a:xfrm>
            <a:off x="4873387" y="102392"/>
            <a:ext cx="4899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*DataViz Checklist </a:t>
            </a:r>
            <a:r>
              <a:rPr lang="en-US" sz="2800" b="1" i="1" dirty="0">
                <a:solidFill>
                  <a:schemeClr val="accent4"/>
                </a:solidFill>
              </a:rPr>
              <a:t>@EvergreenData</a:t>
            </a:r>
            <a:endParaRPr lang="en-US" sz="3200" b="1" i="1" dirty="0">
              <a:solidFill>
                <a:schemeClr val="accent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54E26-5EF2-40A8-62DB-ECFF89F9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8" y="0"/>
            <a:ext cx="54095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8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D8D0D-55BC-35DB-5945-2F876DB63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5EC0F-7BFB-FEEC-E85D-59C5B646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1" y="318793"/>
            <a:ext cx="5820587" cy="42201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8B44A2-1C85-C70A-5D0D-5AB5F9C23D48}"/>
              </a:ext>
            </a:extLst>
          </p:cNvPr>
          <p:cNvSpPr txBox="1">
            <a:spLocks/>
          </p:cNvSpPr>
          <p:nvPr/>
        </p:nvSpPr>
        <p:spPr>
          <a:xfrm>
            <a:off x="4873387" y="102392"/>
            <a:ext cx="4899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*DataViz Checklist </a:t>
            </a:r>
            <a:r>
              <a:rPr lang="en-US" sz="2800" b="1" i="1" dirty="0">
                <a:solidFill>
                  <a:schemeClr val="accent4"/>
                </a:solidFill>
              </a:rPr>
              <a:t>@EvergreenData</a:t>
            </a:r>
            <a:endParaRPr lang="en-US" sz="3200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62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2173A-EAC2-D0AC-3DD8-E93068F7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5981FF-47A7-3078-55F0-35E67DAF763C}"/>
              </a:ext>
            </a:extLst>
          </p:cNvPr>
          <p:cNvSpPr txBox="1">
            <a:spLocks/>
          </p:cNvSpPr>
          <p:nvPr/>
        </p:nvSpPr>
        <p:spPr>
          <a:xfrm>
            <a:off x="4873387" y="102392"/>
            <a:ext cx="4899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*DataViz Checklist </a:t>
            </a:r>
            <a:r>
              <a:rPr lang="en-US" sz="2800" b="1" i="1" dirty="0">
                <a:solidFill>
                  <a:schemeClr val="accent4"/>
                </a:solidFill>
              </a:rPr>
              <a:t>@EvergreenData</a:t>
            </a:r>
            <a:endParaRPr lang="en-US" sz="3200" b="1" i="1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60B38-27D6-7855-27D2-0C471D176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5" y="959642"/>
            <a:ext cx="5839640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2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B9774-7941-2549-E707-B0555F7E0FC8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DataViz Strategies for Different Purposes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535F1-67CC-D403-AFD3-769C092162E2}"/>
              </a:ext>
            </a:extLst>
          </p:cNvPr>
          <p:cNvSpPr txBox="1"/>
          <p:nvPr/>
        </p:nvSpPr>
        <p:spPr>
          <a:xfrm>
            <a:off x="2048807" y="1032878"/>
            <a:ext cx="576484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Scientific publication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4A4A4A"/>
                </a:solidFill>
                <a:latin typeface="Rubik"/>
              </a:rPr>
              <a:t>Conference presentation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Grant proposal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b="0" i="0" dirty="0">
              <a:solidFill>
                <a:srgbClr val="4A4A4A"/>
              </a:solidFill>
              <a:effectLst/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Graphic abstract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4A4A4A"/>
              </a:solidFill>
              <a:latin typeface="Rubik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4A4A4A"/>
                </a:solidFill>
                <a:effectLst/>
                <a:latin typeface="Rubik"/>
              </a:rPr>
              <a:t>Scientific dissemination to the general public</a:t>
            </a:r>
          </a:p>
        </p:txBody>
      </p:sp>
    </p:spTree>
    <p:extLst>
      <p:ext uri="{BB962C8B-B14F-4D97-AF65-F5344CB8AC3E}">
        <p14:creationId xmlns:p14="http://schemas.microsoft.com/office/powerpoint/2010/main" val="14938069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D4481F-2E4B-7E6C-D31D-AF65F84B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55"/>
            <a:ext cx="5858693" cy="35056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48AF81-BA0A-B9A5-C585-2C91E04FDB2D}"/>
              </a:ext>
            </a:extLst>
          </p:cNvPr>
          <p:cNvSpPr txBox="1">
            <a:spLocks/>
          </p:cNvSpPr>
          <p:nvPr/>
        </p:nvSpPr>
        <p:spPr>
          <a:xfrm>
            <a:off x="4873387" y="102392"/>
            <a:ext cx="4899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*DataViz Checklist </a:t>
            </a:r>
            <a:r>
              <a:rPr lang="en-US" sz="2800" b="1" i="1" dirty="0">
                <a:solidFill>
                  <a:schemeClr val="accent4"/>
                </a:solidFill>
              </a:rPr>
              <a:t>@EvergreenData</a:t>
            </a:r>
            <a:endParaRPr lang="en-US" sz="3200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469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4E85-8A51-5DE2-28B1-92BCA1EB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A0F60-41EC-C47F-98C6-201A5AAB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688"/>
            <a:ext cx="6299503" cy="36721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9C10DB-9C37-A84D-93B7-C44E771C5F73}"/>
              </a:ext>
            </a:extLst>
          </p:cNvPr>
          <p:cNvSpPr txBox="1">
            <a:spLocks/>
          </p:cNvSpPr>
          <p:nvPr/>
        </p:nvSpPr>
        <p:spPr>
          <a:xfrm>
            <a:off x="4873387" y="102392"/>
            <a:ext cx="4899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*DataViz Checklist </a:t>
            </a:r>
            <a:r>
              <a:rPr lang="en-US" sz="2800" b="1" i="1" dirty="0">
                <a:solidFill>
                  <a:schemeClr val="accent4"/>
                </a:solidFill>
              </a:rPr>
              <a:t>@EvergreenData</a:t>
            </a:r>
            <a:endParaRPr lang="en-US" sz="3200" b="1" i="1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6D38E-4998-1062-F0B3-28A05A2635C7}"/>
              </a:ext>
            </a:extLst>
          </p:cNvPr>
          <p:cNvSpPr txBox="1"/>
          <p:nvPr/>
        </p:nvSpPr>
        <p:spPr>
          <a:xfrm>
            <a:off x="4086225" y="4535136"/>
            <a:ext cx="55630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1" u="none" strike="noStrike" baseline="0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</a:endParaRPr>
          </a:p>
          <a:p>
            <a:r>
              <a:rPr lang="en-US" sz="1000" b="0" i="1" u="none" strike="noStrike" baseline="0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</a:rPr>
              <a:t>Earlier iterations of this Checklist were made in partnership with Ann K. Emery. Dr. Sena </a:t>
            </a:r>
            <a:r>
              <a:rPr lang="en-US" sz="1000" b="0" i="1" u="none" strike="noStrike" baseline="0" dirty="0" err="1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</a:rPr>
              <a:t>Sanjines</a:t>
            </a:r>
            <a:r>
              <a:rPr lang="en-US" sz="1000" b="0" i="1" u="none" strike="noStrike" baseline="0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</a:rPr>
              <a:t> contributed to refinement through validity and reliability tests. </a:t>
            </a:r>
            <a:endParaRPr lang="en-US" sz="1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328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478F5-D636-0BCB-D880-BF62577D1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AFB8C-5329-E1B9-621B-6EE9CF6C9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11535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Is a graph really necessary?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Graph type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Visual channels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Color is not always bad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Avoid going full minimalist or too cluttered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Readability (font and label) and tidiness (tick, gridline)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***vector images: easier for figure editing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68C28C-748D-61F4-9A1C-83945802AFA8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4"/>
                </a:solidFill>
              </a:rPr>
              <a:t>Considerations in making graphs</a:t>
            </a:r>
          </a:p>
        </p:txBody>
      </p:sp>
    </p:spTree>
    <p:extLst>
      <p:ext uri="{BB962C8B-B14F-4D97-AF65-F5344CB8AC3E}">
        <p14:creationId xmlns:p14="http://schemas.microsoft.com/office/powerpoint/2010/main" val="1372890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2C3E9-51B3-B063-EA6B-AC5D1832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436B-B73E-DC88-A2A7-5D33BE1E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" y="10773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What’s the purpose/target audience?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Consistency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Readability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Easily editable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Pick the tools you like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Excel = = Illustrator but &gt;</a:t>
            </a:r>
            <a:r>
              <a:rPr lang="en-US" sz="1800" i="1" dirty="0" err="1">
                <a:solidFill>
                  <a:schemeClr val="bg1">
                    <a:lumMod val="65000"/>
                  </a:schemeClr>
                </a:solidFill>
              </a:rPr>
              <a:t>BioRender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For trainees: sharable and editable with </a:t>
            </a:r>
            <a:r>
              <a:rPr lang="en-US" sz="2400" dirty="0" err="1"/>
              <a:t>PI&amp;co-authors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737159-DEC7-5F70-DADC-66167932D915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6820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4"/>
                </a:solidFill>
              </a:rPr>
              <a:t>Considerations in assembling figures</a:t>
            </a:r>
          </a:p>
        </p:txBody>
      </p:sp>
    </p:spTree>
    <p:extLst>
      <p:ext uri="{BB962C8B-B14F-4D97-AF65-F5344CB8AC3E}">
        <p14:creationId xmlns:p14="http://schemas.microsoft.com/office/powerpoint/2010/main" val="40209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77F85C-A547-D09E-2EF2-F1B994A83B5B}"/>
              </a:ext>
            </a:extLst>
          </p:cNvPr>
          <p:cNvSpPr txBox="1"/>
          <p:nvPr/>
        </p:nvSpPr>
        <p:spPr>
          <a:xfrm>
            <a:off x="5410969" y="477796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https://www.storytellingwithdata.com/chart-guide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64EA9-086D-CB53-AE47-3672C3BC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20"/>
          <a:stretch/>
        </p:blipFill>
        <p:spPr>
          <a:xfrm>
            <a:off x="187365" y="1012601"/>
            <a:ext cx="4561928" cy="3765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FE0E2-4CEA-C68C-4687-ECBC4ECE1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04" b="20452"/>
          <a:stretch/>
        </p:blipFill>
        <p:spPr>
          <a:xfrm>
            <a:off x="4582072" y="876950"/>
            <a:ext cx="4561928" cy="1318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AC9C6-5F6B-55FD-4446-A55D9DFC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663" b="2441"/>
          <a:stretch/>
        </p:blipFill>
        <p:spPr>
          <a:xfrm>
            <a:off x="4561929" y="2195229"/>
            <a:ext cx="4561928" cy="10200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38124F-3959-00E4-095F-87A92D8A17FB}"/>
              </a:ext>
            </a:extLst>
          </p:cNvPr>
          <p:cNvSpPr txBox="1">
            <a:spLocks/>
          </p:cNvSpPr>
          <p:nvPr/>
        </p:nvSpPr>
        <p:spPr>
          <a:xfrm>
            <a:off x="319696" y="770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/>
                </a:solidFill>
              </a:rPr>
              <a:t>DataViz</a:t>
            </a:r>
          </a:p>
        </p:txBody>
      </p:sp>
    </p:spTree>
    <p:extLst>
      <p:ext uri="{BB962C8B-B14F-4D97-AF65-F5344CB8AC3E}">
        <p14:creationId xmlns:p14="http://schemas.microsoft.com/office/powerpoint/2010/main" val="3077878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2050</Words>
  <Application>Microsoft Office PowerPoint</Application>
  <PresentationFormat>On-screen Show (16:9)</PresentationFormat>
  <Paragraphs>297</Paragraphs>
  <Slides>83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Arial</vt:lpstr>
      <vt:lpstr>Calibri</vt:lpstr>
      <vt:lpstr>JansonText-Roman</vt:lpstr>
      <vt:lpstr>Open Sans</vt:lpstr>
      <vt:lpstr>PqtxncGiovanni-Book</vt:lpstr>
      <vt:lpstr>Roboto</vt:lpstr>
      <vt:lpstr>Rubik</vt:lpstr>
      <vt:lpstr>TwitterChirp</vt:lpstr>
      <vt:lpstr>Wingdings</vt:lpstr>
      <vt:lpstr>Office Theme</vt:lpstr>
      <vt:lpstr>Data Visualization for Biomedical Research</vt:lpstr>
      <vt:lpstr>Disclosure</vt:lpstr>
      <vt:lpstr>What is DataViz?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Geraldo Rivera</dc:creator>
  <cp:lastModifiedBy>Bowen Wang</cp:lastModifiedBy>
  <cp:revision>3</cp:revision>
  <dcterms:created xsi:type="dcterms:W3CDTF">2015-07-21T16:44:10Z</dcterms:created>
  <dcterms:modified xsi:type="dcterms:W3CDTF">2025-02-13T13:44:47Z</dcterms:modified>
</cp:coreProperties>
</file>